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89" r:id="rId4"/>
    <p:sldId id="260" r:id="rId5"/>
    <p:sldId id="296" r:id="rId6"/>
    <p:sldId id="295" r:id="rId7"/>
    <p:sldId id="302" r:id="rId8"/>
    <p:sldId id="262" r:id="rId9"/>
    <p:sldId id="303" r:id="rId10"/>
    <p:sldId id="290" r:id="rId11"/>
    <p:sldId id="304" r:id="rId12"/>
    <p:sldId id="305" r:id="rId13"/>
    <p:sldId id="306" r:id="rId14"/>
    <p:sldId id="291" r:id="rId15"/>
    <p:sldId id="311" r:id="rId16"/>
    <p:sldId id="271" r:id="rId17"/>
    <p:sldId id="307" r:id="rId18"/>
    <p:sldId id="326" r:id="rId19"/>
    <p:sldId id="338" r:id="rId20"/>
    <p:sldId id="339" r:id="rId21"/>
    <p:sldId id="340" r:id="rId22"/>
    <p:sldId id="341" r:id="rId23"/>
    <p:sldId id="342" r:id="rId24"/>
    <p:sldId id="349" r:id="rId25"/>
    <p:sldId id="348" r:id="rId26"/>
    <p:sldId id="293" r:id="rId27"/>
    <p:sldId id="344" r:id="rId28"/>
    <p:sldId id="345" r:id="rId29"/>
    <p:sldId id="346" r:id="rId30"/>
    <p:sldId id="288" r:id="rId3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360" y="-114"/>
      </p:cViewPr>
      <p:guideLst>
        <p:guide orient="horz" pos="2137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/>
              <a:t>‹#›</a:t>
            </a:fld>
            <a:endParaRPr lang="zh-CN" altLang="en-US" sz="1200" strike="noStrike" noProof="1">
              <a:latin typeface="Calibri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  <a:pPr lvl="0" indent="0" algn="r"/>
              <a:t>30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5948457" flipH="1">
            <a:off x="11454606" y="6161881"/>
            <a:ext cx="1033463" cy="103187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6"/>
          <p:cNvSpPr/>
          <p:nvPr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2053" name="矩形 8"/>
          <p:cNvSpPr/>
          <p:nvPr/>
        </p:nvSpPr>
        <p:spPr>
          <a:xfrm>
            <a:off x="11444288" y="6164263"/>
            <a:ext cx="496887" cy="309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fld id="{9A0DB2DC-4C9A-4742-B13C-FB6460FD3503}" type="slidenum"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pPr lvl="0" indent="0" algn="ctr"/>
              <a:t>‹#›</a:t>
            </a:fld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54" name="组合 1"/>
          <p:cNvGrpSpPr/>
          <p:nvPr userDrawn="1"/>
        </p:nvGrpSpPr>
        <p:grpSpPr>
          <a:xfrm>
            <a:off x="3725863" y="-877887"/>
            <a:ext cx="1401762" cy="1701800"/>
            <a:chOff x="3726499" y="-877579"/>
            <a:chExt cx="1400871" cy="1702011"/>
          </a:xfrm>
        </p:grpSpPr>
        <p:sp>
          <p:nvSpPr>
            <p:cNvPr id="12" name="椭圆 11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4181514" y="234915"/>
              <a:ext cx="49084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01</a:t>
              </a:r>
              <a:endPara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5948457" flipH="1">
            <a:off x="11454606" y="6161881"/>
            <a:ext cx="1033463" cy="103187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077" name="矩形 14"/>
          <p:cNvSpPr/>
          <p:nvPr/>
        </p:nvSpPr>
        <p:spPr>
          <a:xfrm>
            <a:off x="11444288" y="6164263"/>
            <a:ext cx="496887" cy="309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fld id="{9A0DB2DC-4C9A-4742-B13C-FB6460FD3503}" type="slidenum"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pPr lvl="0" indent="0" algn="ctr"/>
              <a:t>‹#›</a:t>
            </a:fld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078" name="组合 15"/>
          <p:cNvGrpSpPr/>
          <p:nvPr userDrawn="1"/>
        </p:nvGrpSpPr>
        <p:grpSpPr>
          <a:xfrm>
            <a:off x="3725863" y="-877887"/>
            <a:ext cx="1401762" cy="1701800"/>
            <a:chOff x="3726499" y="-877579"/>
            <a:chExt cx="1400871" cy="1702011"/>
          </a:xfrm>
        </p:grpSpPr>
        <p:sp>
          <p:nvSpPr>
            <p:cNvPr id="12" name="椭圆 11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4161476" y="234915"/>
              <a:ext cx="530916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02</a:t>
              </a:r>
              <a:endPara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5948457" flipH="1">
            <a:off x="11454606" y="6161881"/>
            <a:ext cx="1033463" cy="103187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101" name="矩形 12"/>
          <p:cNvSpPr/>
          <p:nvPr/>
        </p:nvSpPr>
        <p:spPr>
          <a:xfrm>
            <a:off x="11444288" y="6164263"/>
            <a:ext cx="496887" cy="309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fld id="{9A0DB2DC-4C9A-4742-B13C-FB6460FD3503}" type="slidenum"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pPr lvl="0" indent="0" algn="ctr"/>
              <a:t>‹#›</a:t>
            </a:fld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102" name="组合 13"/>
          <p:cNvGrpSpPr/>
          <p:nvPr userDrawn="1"/>
        </p:nvGrpSpPr>
        <p:grpSpPr>
          <a:xfrm>
            <a:off x="3725863" y="-877887"/>
            <a:ext cx="1401762" cy="1701800"/>
            <a:chOff x="3726499" y="-877579"/>
            <a:chExt cx="1400871" cy="1702011"/>
          </a:xfrm>
        </p:grpSpPr>
        <p:sp>
          <p:nvSpPr>
            <p:cNvPr id="12" name="椭圆 11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4156668" y="234915"/>
              <a:ext cx="540533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03</a:t>
              </a:r>
              <a:endPara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5948457" flipH="1">
            <a:off x="11454606" y="6161881"/>
            <a:ext cx="1033463" cy="103187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5" name="矩形 12"/>
          <p:cNvSpPr/>
          <p:nvPr/>
        </p:nvSpPr>
        <p:spPr>
          <a:xfrm>
            <a:off x="11444288" y="6164263"/>
            <a:ext cx="496887" cy="309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fld id="{9A0DB2DC-4C9A-4742-B13C-FB6460FD3503}" type="slidenum"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pPr lvl="0" indent="0" algn="ctr"/>
              <a:t>‹#›</a:t>
            </a:fld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126" name="组合 13"/>
          <p:cNvGrpSpPr/>
          <p:nvPr userDrawn="1"/>
        </p:nvGrpSpPr>
        <p:grpSpPr>
          <a:xfrm>
            <a:off x="3725863" y="-877887"/>
            <a:ext cx="1401762" cy="1701800"/>
            <a:chOff x="3726499" y="-877579"/>
            <a:chExt cx="1400871" cy="1702011"/>
          </a:xfrm>
        </p:grpSpPr>
        <p:sp>
          <p:nvSpPr>
            <p:cNvPr id="12" name="椭圆 11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4161476" y="234915"/>
              <a:ext cx="530916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04</a:t>
              </a:r>
              <a:endPara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5948457" flipH="1">
            <a:off x="11454606" y="6161881"/>
            <a:ext cx="1033463" cy="103187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149" name="矩形 12"/>
          <p:cNvSpPr/>
          <p:nvPr/>
        </p:nvSpPr>
        <p:spPr>
          <a:xfrm>
            <a:off x="11444288" y="6164263"/>
            <a:ext cx="496887" cy="309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fld id="{9A0DB2DC-4C9A-4742-B13C-FB6460FD3503}" type="slidenum"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pPr lvl="0" indent="0" algn="ctr"/>
              <a:t>‹#›</a:t>
            </a:fld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150" name="组合 13"/>
          <p:cNvGrpSpPr/>
          <p:nvPr userDrawn="1"/>
        </p:nvGrpSpPr>
        <p:grpSpPr>
          <a:xfrm>
            <a:off x="3725863" y="-877887"/>
            <a:ext cx="1401762" cy="1701800"/>
            <a:chOff x="3726499" y="-877579"/>
            <a:chExt cx="1400871" cy="1702011"/>
          </a:xfrm>
        </p:grpSpPr>
        <p:sp>
          <p:nvSpPr>
            <p:cNvPr id="12" name="椭圆 11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4155064" y="234915"/>
              <a:ext cx="543740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05</a:t>
              </a:r>
              <a:endPara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5948457" flipH="1">
            <a:off x="11454606" y="6161881"/>
            <a:ext cx="1033463" cy="103187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173" name="矩形 12"/>
          <p:cNvSpPr/>
          <p:nvPr/>
        </p:nvSpPr>
        <p:spPr>
          <a:xfrm>
            <a:off x="11444288" y="6164263"/>
            <a:ext cx="496887" cy="309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fld id="{9A0DB2DC-4C9A-4742-B13C-FB6460FD3503}" type="slidenum"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pPr lvl="0" indent="0" algn="ctr"/>
              <a:t>‹#›</a:t>
            </a:fld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4" name="组合 13"/>
          <p:cNvGrpSpPr/>
          <p:nvPr userDrawn="1"/>
        </p:nvGrpSpPr>
        <p:grpSpPr>
          <a:xfrm>
            <a:off x="3725863" y="-877887"/>
            <a:ext cx="1401762" cy="1701800"/>
            <a:chOff x="3726499" y="-877579"/>
            <a:chExt cx="1400871" cy="1702011"/>
          </a:xfrm>
        </p:grpSpPr>
        <p:sp>
          <p:nvSpPr>
            <p:cNvPr id="12" name="椭圆 11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4154263" y="234915"/>
              <a:ext cx="545342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06</a:t>
              </a:r>
              <a:endParaRPr kumimoji="0" lang="zh-CN" altLang="en-US" sz="26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algn="r"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lvl="0" eaLnBrk="1" fontAlgn="base" hangingPunct="1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22823;&#36187;&#36164;&#26009;\&#35838;&#21069;&#33258;&#23398;.mp4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5969000" y="1789113"/>
            <a:ext cx="2141538" cy="2141538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611563" y="1344613"/>
            <a:ext cx="2792413" cy="2790825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796952" y="3082392"/>
            <a:ext cx="826567" cy="8265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8783638" y="2598738"/>
            <a:ext cx="417513" cy="415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102475" y="1216025"/>
            <a:ext cx="296863" cy="298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135313" y="1562100"/>
            <a:ext cx="263525" cy="2635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248525" y="3170238"/>
            <a:ext cx="373063" cy="3730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196263" y="595313"/>
            <a:ext cx="266700" cy="266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639998" y="4437000"/>
            <a:ext cx="6793186" cy="92333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5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300" normalizeH="0" baseline="0" noProof="1" smtClean="0">
                <a:ln>
                  <a:noFill/>
                </a:ln>
                <a:solidFill>
                  <a:schemeClr val="accent5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j-ea"/>
                <a:ea typeface="+mj-ea"/>
                <a:cs typeface="+mn-cs"/>
              </a:rPr>
              <a:t>轮毂零件外圆的粗车</a:t>
            </a:r>
            <a:endParaRPr kumimoji="0" lang="zh-CN" altLang="en-US" sz="5400" b="1" i="0" u="none" strike="noStrike" kern="1200" cap="none" spc="300" normalizeH="0" baseline="0" noProof="1">
              <a:ln>
                <a:noFill/>
              </a:ln>
              <a:solidFill>
                <a:schemeClr val="accent5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70563" y="5470525"/>
            <a:ext cx="650875" cy="338138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说课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2943225" y="5416550"/>
            <a:ext cx="630555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5"/>
          <p:cNvGrpSpPr/>
          <p:nvPr/>
        </p:nvGrpSpPr>
        <p:grpSpPr>
          <a:xfrm>
            <a:off x="5181600" y="6000756"/>
            <a:ext cx="1705302" cy="326821"/>
            <a:chOff x="5066788" y="6076655"/>
            <a:chExt cx="1705298" cy="326278"/>
          </a:xfrm>
        </p:grpSpPr>
        <p:sp>
          <p:nvSpPr>
            <p:cNvPr id="60" name="文本框 59"/>
            <p:cNvSpPr txBox="1"/>
            <p:nvPr/>
          </p:nvSpPr>
          <p:spPr>
            <a:xfrm>
              <a:off x="5066788" y="6076655"/>
              <a:ext cx="184150" cy="3074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914400" fontAlgn="auto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kern="1200" cap="none" spc="0" normalizeH="0" baseline="0" noProof="1">
                <a:solidFill>
                  <a:schemeClr val="accent5"/>
                </a:solidFill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260137" y="6095667"/>
              <a:ext cx="1511949" cy="3072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914400" fontAlgn="auto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kern="1200" cap="none" spc="0" normalizeH="0" baseline="0" noProof="1">
                  <a:solidFill>
                    <a:schemeClr val="accent5"/>
                  </a:solidFill>
                  <a:latin typeface="+mn-ea"/>
                  <a:ea typeface="+mn-ea"/>
                  <a:cs typeface="+mn-cs"/>
                </a:rPr>
                <a:t>时间：</a:t>
              </a:r>
              <a:r>
                <a:rPr kumimoji="0" lang="en-US" altLang="zh-CN" sz="1400" kern="1200" cap="none" spc="0" normalizeH="0" baseline="0" noProof="1" smtClean="0">
                  <a:solidFill>
                    <a:schemeClr val="accent5"/>
                  </a:solidFill>
                  <a:latin typeface="+mn-ea"/>
                  <a:ea typeface="+mn-ea"/>
                  <a:cs typeface="+mn-cs"/>
                </a:rPr>
                <a:t>2018-7-5</a:t>
              </a:r>
              <a:endParaRPr kumimoji="0" lang="zh-CN" altLang="en-US" sz="1400" kern="1200" cap="none" spc="0" normalizeH="0" baseline="0" noProof="1">
                <a:solidFill>
                  <a:schemeClr val="accent5"/>
                </a:solidFill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4"/>
          <p:cNvGrpSpPr/>
          <p:nvPr/>
        </p:nvGrpSpPr>
        <p:grpSpPr>
          <a:xfrm>
            <a:off x="4151313" y="642938"/>
            <a:ext cx="2916238" cy="2235200"/>
            <a:chOff x="4152000" y="642337"/>
            <a:chExt cx="2915928" cy="2235792"/>
          </a:xfrm>
        </p:grpSpPr>
        <p:sp>
          <p:nvSpPr>
            <p:cNvPr id="44" name="椭圆 43"/>
            <p:cNvSpPr/>
            <p:nvPr/>
          </p:nvSpPr>
          <p:spPr>
            <a:xfrm>
              <a:off x="4490182" y="642337"/>
              <a:ext cx="2235792" cy="2235792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152000" y="1341000"/>
              <a:ext cx="2915928" cy="86177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bg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5000" b="1" i="0" u="none" strike="noStrike" kern="1200" cap="none" spc="30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+mn-ea"/>
                  <a:ea typeface="+mn-ea"/>
                  <a:cs typeface="+mn-cs"/>
                </a:rPr>
                <a:t>一体化</a:t>
              </a:r>
              <a:endParaRPr kumimoji="0" lang="zh-CN" altLang="en-US" sz="5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08863" y="1616075"/>
            <a:ext cx="1108075" cy="1057275"/>
            <a:chOff x="7409157" y="1616603"/>
            <a:chExt cx="1107761" cy="1056117"/>
          </a:xfrm>
        </p:grpSpPr>
        <p:sp>
          <p:nvSpPr>
            <p:cNvPr id="46" name="椭圆 45"/>
            <p:cNvSpPr/>
            <p:nvPr/>
          </p:nvSpPr>
          <p:spPr>
            <a:xfrm>
              <a:off x="7434979" y="1616603"/>
              <a:ext cx="1056117" cy="1056117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409157" y="1867662"/>
              <a:ext cx="1107761" cy="553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1" i="0" u="none" strike="noStrike" kern="1200" cap="none" spc="30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校企</a:t>
              </a:r>
              <a:endParaRPr kumimoji="0" lang="zh-CN" altLang="en-US" sz="3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2990850" y="2443163"/>
            <a:ext cx="1250950" cy="1249362"/>
            <a:chOff x="2991633" y="2443011"/>
            <a:chExt cx="1249469" cy="1249469"/>
          </a:xfrm>
        </p:grpSpPr>
        <p:sp>
          <p:nvSpPr>
            <p:cNvPr id="52" name="椭圆 51"/>
            <p:cNvSpPr/>
            <p:nvPr/>
          </p:nvSpPr>
          <p:spPr>
            <a:xfrm>
              <a:off x="2991633" y="2443011"/>
              <a:ext cx="1249469" cy="1249469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062487" y="2775358"/>
              <a:ext cx="1107761" cy="58477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30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学生</a:t>
              </a:r>
              <a:endPara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5" name="文本框 58"/>
          <p:cNvSpPr txBox="1"/>
          <p:nvPr/>
        </p:nvSpPr>
        <p:spPr>
          <a:xfrm>
            <a:off x="5736004" y="3300944"/>
            <a:ext cx="93598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defRPr sz="5000" b="1" spc="30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300" normalizeH="0" baseline="0" noProof="1" smtClean="0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n-ea"/>
                <a:ea typeface="微软雅黑" panose="020B0503020204020204" pitchFamily="34" charset="-122"/>
                <a:cs typeface="+mn-cs"/>
              </a:rPr>
              <a:t>老师</a:t>
            </a:r>
            <a:endParaRPr kumimoji="0" lang="zh-CN" altLang="en-US" sz="2000" b="1" i="0" u="none" strike="noStrike" kern="1200" cap="none" spc="300" normalizeH="0" baseline="0" noProof="1">
              <a:ln>
                <a:noFill/>
              </a:ln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uLnTx/>
              <a:uFillTx/>
              <a:latin typeface="+mn-ea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5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"/>
                            </p:stCondLst>
                            <p:childTnLst>
                              <p:par>
                                <p:cTn id="8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00"/>
                            </p:stCondLst>
                            <p:childTnLst>
                              <p:par>
                                <p:cTn id="9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888" y="1717675"/>
            <a:ext cx="1400175" cy="1400175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39913" y="2379663"/>
            <a:ext cx="2298700" cy="2297113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363" y="4584700"/>
            <a:ext cx="576263" cy="5762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636661" y="1696467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025" y="2741613"/>
            <a:ext cx="373063" cy="3730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24150" y="1781175"/>
            <a:ext cx="268288" cy="268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2782888" y="2319338"/>
            <a:ext cx="1897062" cy="1897062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200661" y="2729633"/>
              <a:ext cx="1061509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6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03</a:t>
              </a:r>
              <a:endParaRPr kumimoji="0" lang="zh-CN" altLang="en-US" sz="64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68493" y="3492613"/>
            <a:ext cx="3736201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j-ea"/>
                <a:ea typeface="+mj-ea"/>
                <a:cs typeface="+mn-cs"/>
              </a:rPr>
              <a:t>教学策略</a:t>
            </a:r>
            <a:endParaRPr kumimoji="0" lang="en-US" altLang="zh-CN" sz="6000" b="1" i="0" u="none" strike="noStrike" kern="1200" cap="none" spc="300" normalizeH="0" baseline="0" noProof="1">
              <a:ln>
                <a:noFill/>
              </a:ln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47"/>
          <p:cNvGrpSpPr/>
          <p:nvPr/>
        </p:nvGrpSpPr>
        <p:grpSpPr>
          <a:xfrm>
            <a:off x="0" y="-850900"/>
            <a:ext cx="1401763" cy="1701800"/>
            <a:chOff x="3726499" y="-877579"/>
            <a:chExt cx="1400871" cy="1702011"/>
          </a:xfrm>
        </p:grpSpPr>
        <p:sp>
          <p:nvSpPr>
            <p:cNvPr id="49" name="椭圆 48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1" name="TextBox 55"/>
            <p:cNvSpPr txBox="1"/>
            <p:nvPr/>
          </p:nvSpPr>
          <p:spPr>
            <a:xfrm>
              <a:off x="4168054" y="234915"/>
              <a:ext cx="517762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①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664860" y="404813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教 学 手 段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5995988" y="3214688"/>
            <a:ext cx="5332412" cy="1190625"/>
            <a:chOff x="5995398" y="3214389"/>
            <a:chExt cx="5333278" cy="1190956"/>
          </a:xfrm>
        </p:grpSpPr>
        <p:sp>
          <p:nvSpPr>
            <p:cNvPr id="43" name="任意多边形 42"/>
            <p:cNvSpPr/>
            <p:nvPr/>
          </p:nvSpPr>
          <p:spPr>
            <a:xfrm flipH="1">
              <a:off x="5995398" y="3214389"/>
              <a:ext cx="5333278" cy="1190956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EDEEEF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10227614" y="3343358"/>
              <a:ext cx="933017" cy="9330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14300" dist="25400" dir="135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DIN-BoldItalic" pitchFamily="50" charset="0"/>
                <a:ea typeface="+mn-ea"/>
                <a:cs typeface="+mn-cs"/>
              </a:endParaRPr>
            </a:p>
          </p:txBody>
        </p:sp>
        <p:sp>
          <p:nvSpPr>
            <p:cNvPr id="21513" name="文本框 114"/>
            <p:cNvSpPr txBox="1"/>
            <p:nvPr/>
          </p:nvSpPr>
          <p:spPr>
            <a:xfrm>
              <a:off x="10388589" y="3517479"/>
              <a:ext cx="61106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itchFamily="34" charset="0"/>
                  <a:ea typeface="方正兰亭黑简体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itchFamily="34" charset="0"/>
                <a:ea typeface="方正兰亭黑简体" pitchFamily="2" charset="-122"/>
              </a:endParaRPr>
            </a:p>
          </p:txBody>
        </p:sp>
      </p:grpSp>
      <p:grpSp>
        <p:nvGrpSpPr>
          <p:cNvPr id="4" name="组合 47"/>
          <p:cNvGrpSpPr/>
          <p:nvPr/>
        </p:nvGrpSpPr>
        <p:grpSpPr>
          <a:xfrm>
            <a:off x="4584700" y="1989138"/>
            <a:ext cx="5332413" cy="1635125"/>
            <a:chOff x="4638503" y="2026326"/>
            <a:chExt cx="5333278" cy="1634900"/>
          </a:xfrm>
        </p:grpSpPr>
        <p:sp>
          <p:nvSpPr>
            <p:cNvPr id="68" name="矩形 67"/>
            <p:cNvSpPr/>
            <p:nvPr/>
          </p:nvSpPr>
          <p:spPr>
            <a:xfrm rot="17113113" flipV="1">
              <a:off x="5731854" y="1464745"/>
              <a:ext cx="1206334" cy="3186629"/>
            </a:xfrm>
            <a:prstGeom prst="rect">
              <a:avLst/>
            </a:pr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flipH="1">
              <a:off x="4638503" y="2026326"/>
              <a:ext cx="5333278" cy="1190461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EDEEEF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椭圆 69"/>
            <p:cNvSpPr>
              <a:spLocks noChangeAspect="1"/>
            </p:cNvSpPr>
            <p:nvPr/>
          </p:nvSpPr>
          <p:spPr>
            <a:xfrm>
              <a:off x="8870718" y="2155296"/>
              <a:ext cx="933017" cy="9330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114300" dist="25400" dir="135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DIN-BoldItalic" pitchFamily="50" charset="0"/>
                <a:ea typeface="+mn-ea"/>
                <a:cs typeface="+mn-cs"/>
              </a:endParaRPr>
            </a:p>
          </p:txBody>
        </p:sp>
        <p:sp>
          <p:nvSpPr>
            <p:cNvPr id="21518" name="文本框 118"/>
            <p:cNvSpPr txBox="1"/>
            <p:nvPr/>
          </p:nvSpPr>
          <p:spPr>
            <a:xfrm>
              <a:off x="9056540" y="2329417"/>
              <a:ext cx="561372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itchFamily="34" charset="0"/>
                  <a:ea typeface="方正兰亭黑简体" pitchFamily="2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itchFamily="34" charset="0"/>
                <a:ea typeface="方正兰亭黑简体" pitchFamily="2" charset="-122"/>
              </a:endParaRPr>
            </a:p>
          </p:txBody>
        </p:sp>
      </p:grpSp>
      <p:grpSp>
        <p:nvGrpSpPr>
          <p:cNvPr id="5" name="组合 71"/>
          <p:cNvGrpSpPr/>
          <p:nvPr/>
        </p:nvGrpSpPr>
        <p:grpSpPr>
          <a:xfrm>
            <a:off x="4638675" y="4552950"/>
            <a:ext cx="5332413" cy="1633538"/>
            <a:chOff x="4638503" y="4552347"/>
            <a:chExt cx="5333278" cy="1634899"/>
          </a:xfrm>
        </p:grpSpPr>
        <p:sp>
          <p:nvSpPr>
            <p:cNvPr id="73" name="矩形 72"/>
            <p:cNvSpPr/>
            <p:nvPr/>
          </p:nvSpPr>
          <p:spPr>
            <a:xfrm rot="17113113" flipV="1">
              <a:off x="5731269" y="3990178"/>
              <a:ext cx="1207505" cy="3186629"/>
            </a:xfrm>
            <a:prstGeom prst="rect">
              <a:avLst/>
            </a:pr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 flipH="1">
              <a:off x="4638503" y="4552347"/>
              <a:ext cx="5333278" cy="1191617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rgbClr val="F8F8F8"/>
                </a:gs>
                <a:gs pos="100000">
                  <a:srgbClr val="EDEEEF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椭圆 74"/>
            <p:cNvSpPr>
              <a:spLocks noChangeAspect="1"/>
            </p:cNvSpPr>
            <p:nvPr/>
          </p:nvSpPr>
          <p:spPr>
            <a:xfrm>
              <a:off x="8870718" y="4681316"/>
              <a:ext cx="933017" cy="9330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114300" dist="25400" dir="13500000">
                <a:prstClr val="black">
                  <a:alpha val="7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DIN-BoldItalic" pitchFamily="50" charset="0"/>
                <a:ea typeface="+mn-ea"/>
                <a:cs typeface="+mn-cs"/>
              </a:endParaRPr>
            </a:p>
          </p:txBody>
        </p:sp>
        <p:sp>
          <p:nvSpPr>
            <p:cNvPr id="21523" name="文本框 122"/>
            <p:cNvSpPr txBox="1"/>
            <p:nvPr/>
          </p:nvSpPr>
          <p:spPr>
            <a:xfrm>
              <a:off x="9026083" y="4855437"/>
              <a:ext cx="62228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itchFamily="34" charset="0"/>
                  <a:ea typeface="方正兰亭黑简体" pitchFamily="2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itchFamily="34" charset="0"/>
                <a:ea typeface="方正兰亭黑简体" pitchFamily="2" charset="-122"/>
              </a:endParaRPr>
            </a:p>
          </p:txBody>
        </p:sp>
      </p:grpSp>
      <p:grpSp>
        <p:nvGrpSpPr>
          <p:cNvPr id="6" name="组合 76"/>
          <p:cNvGrpSpPr/>
          <p:nvPr/>
        </p:nvGrpSpPr>
        <p:grpSpPr>
          <a:xfrm>
            <a:off x="4893295" y="3711291"/>
            <a:ext cx="488572" cy="403154"/>
            <a:chOff x="2778125" y="844550"/>
            <a:chExt cx="971550" cy="801688"/>
          </a:xfrm>
          <a:solidFill>
            <a:schemeClr val="accent2"/>
          </a:solidFill>
        </p:grpSpPr>
        <p:sp>
          <p:nvSpPr>
            <p:cNvPr id="78" name="Freeform 32"/>
            <p:cNvSpPr/>
            <p:nvPr/>
          </p:nvSpPr>
          <p:spPr bwMode="auto">
            <a:xfrm>
              <a:off x="3081338" y="1498600"/>
              <a:ext cx="365125" cy="147638"/>
            </a:xfrm>
            <a:custGeom>
              <a:avLst/>
              <a:gdLst>
                <a:gd name="T0" fmla="*/ 88 w 96"/>
                <a:gd name="T1" fmla="*/ 23 h 39"/>
                <a:gd name="T2" fmla="*/ 56 w 96"/>
                <a:gd name="T3" fmla="*/ 23 h 39"/>
                <a:gd name="T4" fmla="*/ 56 w 96"/>
                <a:gd name="T5" fmla="*/ 8 h 39"/>
                <a:gd name="T6" fmla="*/ 48 w 96"/>
                <a:gd name="T7" fmla="*/ 0 h 39"/>
                <a:gd name="T8" fmla="*/ 40 w 96"/>
                <a:gd name="T9" fmla="*/ 8 h 39"/>
                <a:gd name="T10" fmla="*/ 40 w 96"/>
                <a:gd name="T11" fmla="*/ 23 h 39"/>
                <a:gd name="T12" fmla="*/ 8 w 96"/>
                <a:gd name="T13" fmla="*/ 23 h 39"/>
                <a:gd name="T14" fmla="*/ 0 w 96"/>
                <a:gd name="T15" fmla="*/ 31 h 39"/>
                <a:gd name="T16" fmla="*/ 8 w 96"/>
                <a:gd name="T17" fmla="*/ 39 h 39"/>
                <a:gd name="T18" fmla="*/ 88 w 96"/>
                <a:gd name="T19" fmla="*/ 39 h 39"/>
                <a:gd name="T20" fmla="*/ 96 w 96"/>
                <a:gd name="T21" fmla="*/ 31 h 39"/>
                <a:gd name="T22" fmla="*/ 88 w 96"/>
                <a:gd name="T23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9">
                  <a:moveTo>
                    <a:pt x="88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53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3"/>
                    <a:pt x="0" y="26"/>
                    <a:pt x="0" y="31"/>
                  </a:cubicBezTo>
                  <a:cubicBezTo>
                    <a:pt x="0" y="35"/>
                    <a:pt x="3" y="39"/>
                    <a:pt x="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3" y="39"/>
                    <a:pt x="96" y="35"/>
                    <a:pt x="96" y="31"/>
                  </a:cubicBezTo>
                  <a:cubicBezTo>
                    <a:pt x="96" y="26"/>
                    <a:pt x="93" y="23"/>
                    <a:pt x="88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2778125" y="844550"/>
              <a:ext cx="971550" cy="615950"/>
            </a:xfrm>
            <a:custGeom>
              <a:avLst/>
              <a:gdLst>
                <a:gd name="T0" fmla="*/ 240 w 256"/>
                <a:gd name="T1" fmla="*/ 0 h 162"/>
                <a:gd name="T2" fmla="*/ 16 w 256"/>
                <a:gd name="T3" fmla="*/ 0 h 162"/>
                <a:gd name="T4" fmla="*/ 0 w 256"/>
                <a:gd name="T5" fmla="*/ 16 h 162"/>
                <a:gd name="T6" fmla="*/ 0 w 256"/>
                <a:gd name="T7" fmla="*/ 146 h 162"/>
                <a:gd name="T8" fmla="*/ 16 w 256"/>
                <a:gd name="T9" fmla="*/ 162 h 162"/>
                <a:gd name="T10" fmla="*/ 240 w 256"/>
                <a:gd name="T11" fmla="*/ 162 h 162"/>
                <a:gd name="T12" fmla="*/ 256 w 256"/>
                <a:gd name="T13" fmla="*/ 146 h 162"/>
                <a:gd name="T14" fmla="*/ 256 w 256"/>
                <a:gd name="T15" fmla="*/ 16 h 162"/>
                <a:gd name="T16" fmla="*/ 240 w 256"/>
                <a:gd name="T17" fmla="*/ 0 h 162"/>
                <a:gd name="T18" fmla="*/ 16 w 256"/>
                <a:gd name="T19" fmla="*/ 146 h 162"/>
                <a:gd name="T20" fmla="*/ 16 w 256"/>
                <a:gd name="T21" fmla="*/ 134 h 162"/>
                <a:gd name="T22" fmla="*/ 169 w 256"/>
                <a:gd name="T23" fmla="*/ 134 h 162"/>
                <a:gd name="T24" fmla="*/ 175 w 256"/>
                <a:gd name="T25" fmla="*/ 129 h 162"/>
                <a:gd name="T26" fmla="*/ 169 w 256"/>
                <a:gd name="T27" fmla="*/ 123 h 162"/>
                <a:gd name="T28" fmla="*/ 16 w 256"/>
                <a:gd name="T29" fmla="*/ 123 h 162"/>
                <a:gd name="T30" fmla="*/ 16 w 256"/>
                <a:gd name="T31" fmla="*/ 16 h 162"/>
                <a:gd name="T32" fmla="*/ 240 w 256"/>
                <a:gd name="T33" fmla="*/ 16 h 162"/>
                <a:gd name="T34" fmla="*/ 240 w 256"/>
                <a:gd name="T35" fmla="*/ 123 h 162"/>
                <a:gd name="T36" fmla="*/ 202 w 256"/>
                <a:gd name="T37" fmla="*/ 123 h 162"/>
                <a:gd name="T38" fmla="*/ 197 w 256"/>
                <a:gd name="T39" fmla="*/ 129 h 162"/>
                <a:gd name="T40" fmla="*/ 202 w 256"/>
                <a:gd name="T41" fmla="*/ 134 h 162"/>
                <a:gd name="T42" fmla="*/ 240 w 256"/>
                <a:gd name="T43" fmla="*/ 134 h 162"/>
                <a:gd name="T44" fmla="*/ 240 w 256"/>
                <a:gd name="T45" fmla="*/ 146 h 162"/>
                <a:gd name="T46" fmla="*/ 16 w 256"/>
                <a:gd name="T47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" h="162">
                  <a:moveTo>
                    <a:pt x="24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4"/>
                    <a:pt x="7" y="162"/>
                    <a:pt x="16" y="162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49" y="162"/>
                    <a:pt x="256" y="154"/>
                    <a:pt x="256" y="14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lose/>
                  <a:moveTo>
                    <a:pt x="16" y="146"/>
                  </a:moveTo>
                  <a:cubicBezTo>
                    <a:pt x="16" y="134"/>
                    <a:pt x="16" y="134"/>
                    <a:pt x="16" y="13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72" y="134"/>
                    <a:pt x="175" y="132"/>
                    <a:pt x="175" y="129"/>
                  </a:cubicBezTo>
                  <a:cubicBezTo>
                    <a:pt x="175" y="126"/>
                    <a:pt x="172" y="123"/>
                    <a:pt x="169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9" y="123"/>
                    <a:pt x="197" y="126"/>
                    <a:pt x="197" y="129"/>
                  </a:cubicBezTo>
                  <a:cubicBezTo>
                    <a:pt x="197" y="132"/>
                    <a:pt x="199" y="134"/>
                    <a:pt x="202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46"/>
                    <a:pt x="240" y="146"/>
                    <a:pt x="240" y="146"/>
                  </a:cubicBezTo>
                  <a:lnTo>
                    <a:pt x="1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0" name="Freeform 86"/>
          <p:cNvSpPr>
            <a:spLocks noEditPoints="1"/>
          </p:cNvSpPr>
          <p:nvPr/>
        </p:nvSpPr>
        <p:spPr>
          <a:xfrm>
            <a:off x="4887913" y="2341563"/>
            <a:ext cx="498475" cy="560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8" h="256">
                <a:moveTo>
                  <a:pt x="228" y="128"/>
                </a:moveTo>
                <a:cubicBezTo>
                  <a:pt x="228" y="67"/>
                  <a:pt x="180" y="17"/>
                  <a:pt x="119" y="14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3"/>
                  <a:pt x="117" y="0"/>
                  <a:pt x="114" y="0"/>
                </a:cubicBezTo>
                <a:cubicBezTo>
                  <a:pt x="111" y="0"/>
                  <a:pt x="109" y="3"/>
                  <a:pt x="109" y="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48" y="17"/>
                  <a:pt x="0" y="67"/>
                  <a:pt x="0" y="128"/>
                </a:cubicBezTo>
                <a:cubicBezTo>
                  <a:pt x="0" y="189"/>
                  <a:pt x="48" y="239"/>
                  <a:pt x="109" y="242"/>
                </a:cubicBezTo>
                <a:cubicBezTo>
                  <a:pt x="109" y="251"/>
                  <a:pt x="109" y="251"/>
                  <a:pt x="109" y="251"/>
                </a:cubicBezTo>
                <a:cubicBezTo>
                  <a:pt x="109" y="254"/>
                  <a:pt x="111" y="256"/>
                  <a:pt x="114" y="256"/>
                </a:cubicBezTo>
                <a:cubicBezTo>
                  <a:pt x="117" y="256"/>
                  <a:pt x="119" y="254"/>
                  <a:pt x="119" y="251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80" y="239"/>
                  <a:pt x="228" y="189"/>
                  <a:pt x="228" y="128"/>
                </a:cubicBezTo>
                <a:close/>
                <a:moveTo>
                  <a:pt x="206" y="163"/>
                </a:moveTo>
                <a:cubicBezTo>
                  <a:pt x="201" y="161"/>
                  <a:pt x="193" y="159"/>
                  <a:pt x="180" y="157"/>
                </a:cubicBezTo>
                <a:cubicBezTo>
                  <a:pt x="182" y="148"/>
                  <a:pt x="183" y="138"/>
                  <a:pt x="183" y="128"/>
                </a:cubicBezTo>
                <a:cubicBezTo>
                  <a:pt x="183" y="118"/>
                  <a:pt x="182" y="108"/>
                  <a:pt x="180" y="98"/>
                </a:cubicBezTo>
                <a:cubicBezTo>
                  <a:pt x="193" y="97"/>
                  <a:pt x="201" y="95"/>
                  <a:pt x="206" y="93"/>
                </a:cubicBezTo>
                <a:cubicBezTo>
                  <a:pt x="210" y="104"/>
                  <a:pt x="212" y="116"/>
                  <a:pt x="212" y="128"/>
                </a:cubicBezTo>
                <a:cubicBezTo>
                  <a:pt x="212" y="140"/>
                  <a:pt x="210" y="152"/>
                  <a:pt x="206" y="163"/>
                </a:cubicBezTo>
                <a:close/>
                <a:moveTo>
                  <a:pt x="130" y="225"/>
                </a:moveTo>
                <a:cubicBezTo>
                  <a:pt x="127" y="225"/>
                  <a:pt x="123" y="226"/>
                  <a:pt x="119" y="226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38" y="165"/>
                  <a:pt x="154" y="166"/>
                  <a:pt x="167" y="167"/>
                </a:cubicBezTo>
                <a:cubicBezTo>
                  <a:pt x="161" y="195"/>
                  <a:pt x="147" y="216"/>
                  <a:pt x="130" y="225"/>
                </a:cubicBezTo>
                <a:close/>
                <a:moveTo>
                  <a:pt x="61" y="167"/>
                </a:moveTo>
                <a:cubicBezTo>
                  <a:pt x="74" y="166"/>
                  <a:pt x="90" y="165"/>
                  <a:pt x="109" y="165"/>
                </a:cubicBezTo>
                <a:cubicBezTo>
                  <a:pt x="109" y="226"/>
                  <a:pt x="109" y="226"/>
                  <a:pt x="109" y="226"/>
                </a:cubicBezTo>
                <a:cubicBezTo>
                  <a:pt x="105" y="226"/>
                  <a:pt x="101" y="225"/>
                  <a:pt x="98" y="225"/>
                </a:cubicBezTo>
                <a:cubicBezTo>
                  <a:pt x="81" y="216"/>
                  <a:pt x="67" y="195"/>
                  <a:pt x="61" y="167"/>
                </a:cubicBezTo>
                <a:close/>
                <a:moveTo>
                  <a:pt x="56" y="128"/>
                </a:moveTo>
                <a:cubicBezTo>
                  <a:pt x="56" y="118"/>
                  <a:pt x="57" y="109"/>
                  <a:pt x="58" y="100"/>
                </a:cubicBezTo>
                <a:cubicBezTo>
                  <a:pt x="73" y="101"/>
                  <a:pt x="90" y="102"/>
                  <a:pt x="109" y="102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90" y="154"/>
                  <a:pt x="73" y="155"/>
                  <a:pt x="58" y="156"/>
                </a:cubicBezTo>
                <a:cubicBezTo>
                  <a:pt x="57" y="147"/>
                  <a:pt x="56" y="138"/>
                  <a:pt x="56" y="128"/>
                </a:cubicBezTo>
                <a:close/>
                <a:moveTo>
                  <a:pt x="119" y="154"/>
                </a:moveTo>
                <a:cubicBezTo>
                  <a:pt x="119" y="102"/>
                  <a:pt x="119" y="102"/>
                  <a:pt x="119" y="102"/>
                </a:cubicBezTo>
                <a:cubicBezTo>
                  <a:pt x="138" y="102"/>
                  <a:pt x="155" y="101"/>
                  <a:pt x="169" y="100"/>
                </a:cubicBezTo>
                <a:cubicBezTo>
                  <a:pt x="171" y="109"/>
                  <a:pt x="172" y="118"/>
                  <a:pt x="172" y="128"/>
                </a:cubicBezTo>
                <a:cubicBezTo>
                  <a:pt x="172" y="138"/>
                  <a:pt x="171" y="147"/>
                  <a:pt x="170" y="156"/>
                </a:cubicBezTo>
                <a:cubicBezTo>
                  <a:pt x="155" y="155"/>
                  <a:pt x="138" y="154"/>
                  <a:pt x="119" y="154"/>
                </a:cubicBezTo>
                <a:close/>
                <a:moveTo>
                  <a:pt x="72" y="39"/>
                </a:moveTo>
                <a:cubicBezTo>
                  <a:pt x="71" y="40"/>
                  <a:pt x="70" y="42"/>
                  <a:pt x="69" y="43"/>
                </a:cubicBezTo>
                <a:cubicBezTo>
                  <a:pt x="67" y="46"/>
                  <a:pt x="68" y="49"/>
                  <a:pt x="70" y="51"/>
                </a:cubicBezTo>
                <a:cubicBezTo>
                  <a:pt x="73" y="52"/>
                  <a:pt x="76" y="52"/>
                  <a:pt x="78" y="50"/>
                </a:cubicBezTo>
                <a:cubicBezTo>
                  <a:pt x="84" y="41"/>
                  <a:pt x="91" y="35"/>
                  <a:pt x="98" y="31"/>
                </a:cubicBezTo>
                <a:cubicBezTo>
                  <a:pt x="102" y="30"/>
                  <a:pt x="105" y="30"/>
                  <a:pt x="109" y="3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53"/>
                  <a:pt x="111" y="55"/>
                  <a:pt x="114" y="55"/>
                </a:cubicBezTo>
                <a:cubicBezTo>
                  <a:pt x="117" y="55"/>
                  <a:pt x="119" y="53"/>
                  <a:pt x="119" y="5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3" y="30"/>
                  <a:pt x="126" y="30"/>
                  <a:pt x="130" y="31"/>
                </a:cubicBezTo>
                <a:cubicBezTo>
                  <a:pt x="137" y="35"/>
                  <a:pt x="144" y="41"/>
                  <a:pt x="150" y="50"/>
                </a:cubicBezTo>
                <a:cubicBezTo>
                  <a:pt x="151" y="51"/>
                  <a:pt x="153" y="52"/>
                  <a:pt x="155" y="52"/>
                </a:cubicBezTo>
                <a:cubicBezTo>
                  <a:pt x="156" y="52"/>
                  <a:pt x="157" y="51"/>
                  <a:pt x="158" y="51"/>
                </a:cubicBezTo>
                <a:cubicBezTo>
                  <a:pt x="160" y="49"/>
                  <a:pt x="161" y="46"/>
                  <a:pt x="159" y="43"/>
                </a:cubicBezTo>
                <a:cubicBezTo>
                  <a:pt x="158" y="42"/>
                  <a:pt x="157" y="40"/>
                  <a:pt x="156" y="39"/>
                </a:cubicBezTo>
                <a:cubicBezTo>
                  <a:pt x="175" y="48"/>
                  <a:pt x="191" y="64"/>
                  <a:pt x="201" y="83"/>
                </a:cubicBezTo>
                <a:cubicBezTo>
                  <a:pt x="199" y="85"/>
                  <a:pt x="190" y="86"/>
                  <a:pt x="178" y="88"/>
                </a:cubicBezTo>
                <a:cubicBezTo>
                  <a:pt x="176" y="81"/>
                  <a:pt x="174" y="73"/>
                  <a:pt x="171" y="67"/>
                </a:cubicBezTo>
                <a:cubicBezTo>
                  <a:pt x="170" y="64"/>
                  <a:pt x="167" y="63"/>
                  <a:pt x="164" y="64"/>
                </a:cubicBezTo>
                <a:cubicBezTo>
                  <a:pt x="162" y="65"/>
                  <a:pt x="160" y="68"/>
                  <a:pt x="162" y="71"/>
                </a:cubicBezTo>
                <a:cubicBezTo>
                  <a:pt x="164" y="76"/>
                  <a:pt x="166" y="83"/>
                  <a:pt x="167" y="89"/>
                </a:cubicBezTo>
                <a:cubicBezTo>
                  <a:pt x="154" y="90"/>
                  <a:pt x="138" y="91"/>
                  <a:pt x="119" y="91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1"/>
                  <a:pt x="117" y="68"/>
                  <a:pt x="114" y="68"/>
                </a:cubicBezTo>
                <a:cubicBezTo>
                  <a:pt x="111" y="68"/>
                  <a:pt x="109" y="71"/>
                  <a:pt x="109" y="74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90" y="91"/>
                  <a:pt x="74" y="90"/>
                  <a:pt x="61" y="89"/>
                </a:cubicBezTo>
                <a:cubicBezTo>
                  <a:pt x="62" y="83"/>
                  <a:pt x="64" y="76"/>
                  <a:pt x="66" y="71"/>
                </a:cubicBezTo>
                <a:cubicBezTo>
                  <a:pt x="68" y="68"/>
                  <a:pt x="66" y="65"/>
                  <a:pt x="63" y="64"/>
                </a:cubicBezTo>
                <a:cubicBezTo>
                  <a:pt x="61" y="63"/>
                  <a:pt x="58" y="64"/>
                  <a:pt x="57" y="67"/>
                </a:cubicBezTo>
                <a:cubicBezTo>
                  <a:pt x="54" y="73"/>
                  <a:pt x="52" y="81"/>
                  <a:pt x="50" y="88"/>
                </a:cubicBezTo>
                <a:cubicBezTo>
                  <a:pt x="37" y="86"/>
                  <a:pt x="29" y="85"/>
                  <a:pt x="27" y="83"/>
                </a:cubicBezTo>
                <a:cubicBezTo>
                  <a:pt x="36" y="64"/>
                  <a:pt x="53" y="48"/>
                  <a:pt x="72" y="39"/>
                </a:cubicBezTo>
                <a:close/>
                <a:moveTo>
                  <a:pt x="22" y="93"/>
                </a:moveTo>
                <a:cubicBezTo>
                  <a:pt x="27" y="95"/>
                  <a:pt x="35" y="97"/>
                  <a:pt x="48" y="98"/>
                </a:cubicBezTo>
                <a:cubicBezTo>
                  <a:pt x="46" y="108"/>
                  <a:pt x="45" y="118"/>
                  <a:pt x="45" y="128"/>
                </a:cubicBezTo>
                <a:cubicBezTo>
                  <a:pt x="45" y="138"/>
                  <a:pt x="46" y="148"/>
                  <a:pt x="48" y="157"/>
                </a:cubicBezTo>
                <a:cubicBezTo>
                  <a:pt x="35" y="159"/>
                  <a:pt x="27" y="161"/>
                  <a:pt x="22" y="163"/>
                </a:cubicBezTo>
                <a:cubicBezTo>
                  <a:pt x="18" y="152"/>
                  <a:pt x="16" y="140"/>
                  <a:pt x="16" y="128"/>
                </a:cubicBezTo>
                <a:cubicBezTo>
                  <a:pt x="16" y="116"/>
                  <a:pt x="18" y="104"/>
                  <a:pt x="22" y="93"/>
                </a:cubicBezTo>
                <a:close/>
                <a:moveTo>
                  <a:pt x="27" y="173"/>
                </a:moveTo>
                <a:cubicBezTo>
                  <a:pt x="29" y="171"/>
                  <a:pt x="37" y="169"/>
                  <a:pt x="50" y="168"/>
                </a:cubicBezTo>
                <a:cubicBezTo>
                  <a:pt x="55" y="188"/>
                  <a:pt x="63" y="205"/>
                  <a:pt x="73" y="217"/>
                </a:cubicBezTo>
                <a:cubicBezTo>
                  <a:pt x="53" y="208"/>
                  <a:pt x="37" y="192"/>
                  <a:pt x="27" y="173"/>
                </a:cubicBezTo>
                <a:close/>
                <a:moveTo>
                  <a:pt x="155" y="217"/>
                </a:moveTo>
                <a:cubicBezTo>
                  <a:pt x="165" y="205"/>
                  <a:pt x="173" y="188"/>
                  <a:pt x="178" y="168"/>
                </a:cubicBezTo>
                <a:cubicBezTo>
                  <a:pt x="190" y="169"/>
                  <a:pt x="199" y="171"/>
                  <a:pt x="201" y="173"/>
                </a:cubicBezTo>
                <a:cubicBezTo>
                  <a:pt x="191" y="192"/>
                  <a:pt x="175" y="208"/>
                  <a:pt x="155" y="21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80"/>
          <p:cNvGrpSpPr/>
          <p:nvPr/>
        </p:nvGrpSpPr>
        <p:grpSpPr>
          <a:xfrm>
            <a:off x="4901760" y="4867588"/>
            <a:ext cx="471642" cy="560474"/>
            <a:chOff x="3386138" y="1465263"/>
            <a:chExt cx="817563" cy="971551"/>
          </a:xfrm>
          <a:solidFill>
            <a:schemeClr val="accent1"/>
          </a:solidFill>
        </p:grpSpPr>
        <p:sp>
          <p:nvSpPr>
            <p:cNvPr id="82" name="Freeform 94"/>
            <p:cNvSpPr>
              <a:spLocks noEditPoints="1"/>
            </p:cNvSpPr>
            <p:nvPr/>
          </p:nvSpPr>
          <p:spPr bwMode="auto">
            <a:xfrm>
              <a:off x="3560763" y="1465263"/>
              <a:ext cx="468313" cy="466725"/>
            </a:xfrm>
            <a:custGeom>
              <a:avLst/>
              <a:gdLst>
                <a:gd name="T0" fmla="*/ 62 w 123"/>
                <a:gd name="T1" fmla="*/ 123 h 123"/>
                <a:gd name="T2" fmla="*/ 123 w 123"/>
                <a:gd name="T3" fmla="*/ 62 h 123"/>
                <a:gd name="T4" fmla="*/ 62 w 123"/>
                <a:gd name="T5" fmla="*/ 0 h 123"/>
                <a:gd name="T6" fmla="*/ 0 w 123"/>
                <a:gd name="T7" fmla="*/ 62 h 123"/>
                <a:gd name="T8" fmla="*/ 62 w 123"/>
                <a:gd name="T9" fmla="*/ 123 h 123"/>
                <a:gd name="T10" fmla="*/ 62 w 123"/>
                <a:gd name="T11" fmla="*/ 16 h 123"/>
                <a:gd name="T12" fmla="*/ 107 w 123"/>
                <a:gd name="T13" fmla="*/ 62 h 123"/>
                <a:gd name="T14" fmla="*/ 62 w 123"/>
                <a:gd name="T15" fmla="*/ 107 h 123"/>
                <a:gd name="T16" fmla="*/ 16 w 123"/>
                <a:gd name="T17" fmla="*/ 62 h 123"/>
                <a:gd name="T18" fmla="*/ 62 w 123"/>
                <a:gd name="T1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123"/>
                  </a:moveTo>
                  <a:cubicBezTo>
                    <a:pt x="96" y="123"/>
                    <a:pt x="123" y="96"/>
                    <a:pt x="123" y="62"/>
                  </a:cubicBezTo>
                  <a:cubicBezTo>
                    <a:pt x="123" y="28"/>
                    <a:pt x="96" y="0"/>
                    <a:pt x="62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3"/>
                    <a:pt x="62" y="123"/>
                  </a:cubicBezTo>
                  <a:close/>
                  <a:moveTo>
                    <a:pt x="62" y="16"/>
                  </a:moveTo>
                  <a:cubicBezTo>
                    <a:pt x="87" y="16"/>
                    <a:pt x="107" y="37"/>
                    <a:pt x="107" y="62"/>
                  </a:cubicBezTo>
                  <a:cubicBezTo>
                    <a:pt x="107" y="87"/>
                    <a:pt x="87" y="107"/>
                    <a:pt x="62" y="107"/>
                  </a:cubicBezTo>
                  <a:cubicBezTo>
                    <a:pt x="37" y="107"/>
                    <a:pt x="16" y="87"/>
                    <a:pt x="16" y="62"/>
                  </a:cubicBezTo>
                  <a:cubicBezTo>
                    <a:pt x="16" y="37"/>
                    <a:pt x="37" y="16"/>
                    <a:pt x="6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95"/>
            <p:cNvSpPr>
              <a:spLocks noEditPoints="1"/>
            </p:cNvSpPr>
            <p:nvPr/>
          </p:nvSpPr>
          <p:spPr bwMode="auto">
            <a:xfrm>
              <a:off x="3386138" y="1958976"/>
              <a:ext cx="817563" cy="477838"/>
            </a:xfrm>
            <a:custGeom>
              <a:avLst/>
              <a:gdLst>
                <a:gd name="T0" fmla="*/ 214 w 215"/>
                <a:gd name="T1" fmla="*/ 57 h 126"/>
                <a:gd name="T2" fmla="*/ 144 w 215"/>
                <a:gd name="T3" fmla="*/ 1 h 126"/>
                <a:gd name="T4" fmla="*/ 135 w 215"/>
                <a:gd name="T5" fmla="*/ 6 h 126"/>
                <a:gd name="T6" fmla="*/ 108 w 215"/>
                <a:gd name="T7" fmla="*/ 37 h 126"/>
                <a:gd name="T8" fmla="*/ 81 w 215"/>
                <a:gd name="T9" fmla="*/ 6 h 126"/>
                <a:gd name="T10" fmla="*/ 71 w 215"/>
                <a:gd name="T11" fmla="*/ 1 h 126"/>
                <a:gd name="T12" fmla="*/ 2 w 215"/>
                <a:gd name="T13" fmla="*/ 57 h 126"/>
                <a:gd name="T14" fmla="*/ 2 w 215"/>
                <a:gd name="T15" fmla="*/ 65 h 126"/>
                <a:gd name="T16" fmla="*/ 108 w 215"/>
                <a:gd name="T17" fmla="*/ 126 h 126"/>
                <a:gd name="T18" fmla="*/ 214 w 215"/>
                <a:gd name="T19" fmla="*/ 65 h 126"/>
                <a:gd name="T20" fmla="*/ 214 w 215"/>
                <a:gd name="T21" fmla="*/ 57 h 126"/>
                <a:gd name="T22" fmla="*/ 146 w 215"/>
                <a:gd name="T23" fmla="*/ 19 h 126"/>
                <a:gd name="T24" fmla="*/ 159 w 215"/>
                <a:gd name="T25" fmla="*/ 25 h 126"/>
                <a:gd name="T26" fmla="*/ 131 w 215"/>
                <a:gd name="T27" fmla="*/ 60 h 126"/>
                <a:gd name="T28" fmla="*/ 127 w 215"/>
                <a:gd name="T29" fmla="*/ 56 h 126"/>
                <a:gd name="T30" fmla="*/ 118 w 215"/>
                <a:gd name="T31" fmla="*/ 49 h 126"/>
                <a:gd name="T32" fmla="*/ 146 w 215"/>
                <a:gd name="T33" fmla="*/ 19 h 126"/>
                <a:gd name="T34" fmla="*/ 97 w 215"/>
                <a:gd name="T35" fmla="*/ 49 h 126"/>
                <a:gd name="T36" fmla="*/ 88 w 215"/>
                <a:gd name="T37" fmla="*/ 56 h 126"/>
                <a:gd name="T38" fmla="*/ 84 w 215"/>
                <a:gd name="T39" fmla="*/ 60 h 126"/>
                <a:gd name="T40" fmla="*/ 57 w 215"/>
                <a:gd name="T41" fmla="*/ 25 h 126"/>
                <a:gd name="T42" fmla="*/ 70 w 215"/>
                <a:gd name="T43" fmla="*/ 19 h 126"/>
                <a:gd name="T44" fmla="*/ 97 w 215"/>
                <a:gd name="T45" fmla="*/ 49 h 126"/>
                <a:gd name="T46" fmla="*/ 113 w 215"/>
                <a:gd name="T47" fmla="*/ 110 h 126"/>
                <a:gd name="T48" fmla="*/ 113 w 215"/>
                <a:gd name="T49" fmla="*/ 74 h 126"/>
                <a:gd name="T50" fmla="*/ 108 w 215"/>
                <a:gd name="T51" fmla="*/ 69 h 126"/>
                <a:gd name="T52" fmla="*/ 102 w 215"/>
                <a:gd name="T53" fmla="*/ 74 h 126"/>
                <a:gd name="T54" fmla="*/ 102 w 215"/>
                <a:gd name="T55" fmla="*/ 110 h 126"/>
                <a:gd name="T56" fmla="*/ 18 w 215"/>
                <a:gd name="T57" fmla="*/ 61 h 126"/>
                <a:gd name="T58" fmla="*/ 48 w 215"/>
                <a:gd name="T59" fmla="*/ 30 h 126"/>
                <a:gd name="T60" fmla="*/ 81 w 215"/>
                <a:gd name="T61" fmla="*/ 71 h 126"/>
                <a:gd name="T62" fmla="*/ 87 w 215"/>
                <a:gd name="T63" fmla="*/ 71 h 126"/>
                <a:gd name="T64" fmla="*/ 95 w 215"/>
                <a:gd name="T65" fmla="*/ 64 h 126"/>
                <a:gd name="T66" fmla="*/ 108 w 215"/>
                <a:gd name="T67" fmla="*/ 54 h 126"/>
                <a:gd name="T68" fmla="*/ 120 w 215"/>
                <a:gd name="T69" fmla="*/ 64 h 126"/>
                <a:gd name="T70" fmla="*/ 128 w 215"/>
                <a:gd name="T71" fmla="*/ 71 h 126"/>
                <a:gd name="T72" fmla="*/ 131 w 215"/>
                <a:gd name="T73" fmla="*/ 72 h 126"/>
                <a:gd name="T74" fmla="*/ 135 w 215"/>
                <a:gd name="T75" fmla="*/ 71 h 126"/>
                <a:gd name="T76" fmla="*/ 168 w 215"/>
                <a:gd name="T77" fmla="*/ 30 h 126"/>
                <a:gd name="T78" fmla="*/ 197 w 215"/>
                <a:gd name="T79" fmla="*/ 61 h 126"/>
                <a:gd name="T80" fmla="*/ 113 w 215"/>
                <a:gd name="T81" fmla="*/ 1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" h="126">
                  <a:moveTo>
                    <a:pt x="214" y="57"/>
                  </a:moveTo>
                  <a:cubicBezTo>
                    <a:pt x="198" y="30"/>
                    <a:pt x="174" y="11"/>
                    <a:pt x="144" y="1"/>
                  </a:cubicBezTo>
                  <a:cubicBezTo>
                    <a:pt x="141" y="0"/>
                    <a:pt x="137" y="2"/>
                    <a:pt x="135" y="6"/>
                  </a:cubicBezTo>
                  <a:cubicBezTo>
                    <a:pt x="129" y="18"/>
                    <a:pt x="119" y="29"/>
                    <a:pt x="108" y="37"/>
                  </a:cubicBezTo>
                  <a:cubicBezTo>
                    <a:pt x="96" y="29"/>
                    <a:pt x="87" y="18"/>
                    <a:pt x="81" y="6"/>
                  </a:cubicBezTo>
                  <a:cubicBezTo>
                    <a:pt x="79" y="2"/>
                    <a:pt x="75" y="0"/>
                    <a:pt x="71" y="1"/>
                  </a:cubicBezTo>
                  <a:cubicBezTo>
                    <a:pt x="42" y="11"/>
                    <a:pt x="17" y="30"/>
                    <a:pt x="2" y="57"/>
                  </a:cubicBezTo>
                  <a:cubicBezTo>
                    <a:pt x="0" y="59"/>
                    <a:pt x="0" y="62"/>
                    <a:pt x="2" y="65"/>
                  </a:cubicBezTo>
                  <a:cubicBezTo>
                    <a:pt x="24" y="103"/>
                    <a:pt x="64" y="126"/>
                    <a:pt x="108" y="126"/>
                  </a:cubicBezTo>
                  <a:cubicBezTo>
                    <a:pt x="151" y="126"/>
                    <a:pt x="192" y="103"/>
                    <a:pt x="214" y="65"/>
                  </a:cubicBezTo>
                  <a:cubicBezTo>
                    <a:pt x="215" y="62"/>
                    <a:pt x="215" y="59"/>
                    <a:pt x="214" y="57"/>
                  </a:cubicBezTo>
                  <a:close/>
                  <a:moveTo>
                    <a:pt x="146" y="19"/>
                  </a:moveTo>
                  <a:cubicBezTo>
                    <a:pt x="150" y="21"/>
                    <a:pt x="155" y="23"/>
                    <a:pt x="159" y="25"/>
                  </a:cubicBezTo>
                  <a:cubicBezTo>
                    <a:pt x="152" y="36"/>
                    <a:pt x="143" y="50"/>
                    <a:pt x="131" y="60"/>
                  </a:cubicBezTo>
                  <a:cubicBezTo>
                    <a:pt x="130" y="59"/>
                    <a:pt x="129" y="58"/>
                    <a:pt x="127" y="56"/>
                  </a:cubicBezTo>
                  <a:cubicBezTo>
                    <a:pt x="124" y="54"/>
                    <a:pt x="121" y="51"/>
                    <a:pt x="118" y="49"/>
                  </a:cubicBezTo>
                  <a:cubicBezTo>
                    <a:pt x="130" y="41"/>
                    <a:pt x="139" y="31"/>
                    <a:pt x="146" y="19"/>
                  </a:cubicBezTo>
                  <a:close/>
                  <a:moveTo>
                    <a:pt x="97" y="49"/>
                  </a:moveTo>
                  <a:cubicBezTo>
                    <a:pt x="94" y="51"/>
                    <a:pt x="91" y="54"/>
                    <a:pt x="88" y="56"/>
                  </a:cubicBezTo>
                  <a:cubicBezTo>
                    <a:pt x="87" y="58"/>
                    <a:pt x="85" y="59"/>
                    <a:pt x="84" y="60"/>
                  </a:cubicBezTo>
                  <a:cubicBezTo>
                    <a:pt x="72" y="50"/>
                    <a:pt x="63" y="36"/>
                    <a:pt x="57" y="25"/>
                  </a:cubicBezTo>
                  <a:cubicBezTo>
                    <a:pt x="61" y="23"/>
                    <a:pt x="65" y="21"/>
                    <a:pt x="70" y="19"/>
                  </a:cubicBezTo>
                  <a:cubicBezTo>
                    <a:pt x="76" y="31"/>
                    <a:pt x="86" y="41"/>
                    <a:pt x="97" y="49"/>
                  </a:cubicBezTo>
                  <a:close/>
                  <a:moveTo>
                    <a:pt x="113" y="110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72"/>
                    <a:pt x="111" y="69"/>
                    <a:pt x="108" y="69"/>
                  </a:cubicBezTo>
                  <a:cubicBezTo>
                    <a:pt x="105" y="69"/>
                    <a:pt x="102" y="72"/>
                    <a:pt x="102" y="74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68" y="108"/>
                    <a:pt x="37" y="90"/>
                    <a:pt x="18" y="61"/>
                  </a:cubicBezTo>
                  <a:cubicBezTo>
                    <a:pt x="26" y="49"/>
                    <a:pt x="36" y="38"/>
                    <a:pt x="48" y="30"/>
                  </a:cubicBezTo>
                  <a:cubicBezTo>
                    <a:pt x="55" y="44"/>
                    <a:pt x="66" y="59"/>
                    <a:pt x="81" y="71"/>
                  </a:cubicBezTo>
                  <a:cubicBezTo>
                    <a:pt x="83" y="73"/>
                    <a:pt x="85" y="73"/>
                    <a:pt x="87" y="71"/>
                  </a:cubicBezTo>
                  <a:cubicBezTo>
                    <a:pt x="90" y="69"/>
                    <a:pt x="93" y="67"/>
                    <a:pt x="95" y="64"/>
                  </a:cubicBezTo>
                  <a:cubicBezTo>
                    <a:pt x="99" y="61"/>
                    <a:pt x="104" y="57"/>
                    <a:pt x="108" y="54"/>
                  </a:cubicBezTo>
                  <a:cubicBezTo>
                    <a:pt x="112" y="57"/>
                    <a:pt x="116" y="61"/>
                    <a:pt x="120" y="64"/>
                  </a:cubicBezTo>
                  <a:cubicBezTo>
                    <a:pt x="123" y="67"/>
                    <a:pt x="125" y="69"/>
                    <a:pt x="128" y="71"/>
                  </a:cubicBezTo>
                  <a:cubicBezTo>
                    <a:pt x="129" y="72"/>
                    <a:pt x="130" y="72"/>
                    <a:pt x="131" y="72"/>
                  </a:cubicBezTo>
                  <a:cubicBezTo>
                    <a:pt x="133" y="72"/>
                    <a:pt x="134" y="72"/>
                    <a:pt x="135" y="71"/>
                  </a:cubicBezTo>
                  <a:cubicBezTo>
                    <a:pt x="149" y="59"/>
                    <a:pt x="160" y="44"/>
                    <a:pt x="168" y="30"/>
                  </a:cubicBezTo>
                  <a:cubicBezTo>
                    <a:pt x="180" y="38"/>
                    <a:pt x="190" y="49"/>
                    <a:pt x="197" y="61"/>
                  </a:cubicBezTo>
                  <a:cubicBezTo>
                    <a:pt x="179" y="90"/>
                    <a:pt x="147" y="108"/>
                    <a:pt x="113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5583238" y="2541588"/>
            <a:ext cx="2771775" cy="3286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模拟企业的真实加工环境</a:t>
            </a:r>
          </a:p>
        </p:txBody>
      </p:sp>
      <p:sp>
        <p:nvSpPr>
          <p:cNvPr id="85" name="矩形 84"/>
          <p:cNvSpPr/>
          <p:nvPr/>
        </p:nvSpPr>
        <p:spPr>
          <a:xfrm>
            <a:off x="5583238" y="2136775"/>
            <a:ext cx="2754312" cy="4318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一体化教学区</a:t>
            </a:r>
          </a:p>
        </p:txBody>
      </p:sp>
      <p:sp>
        <p:nvSpPr>
          <p:cNvPr id="86" name="矩形 85"/>
          <p:cNvSpPr/>
          <p:nvPr/>
        </p:nvSpPr>
        <p:spPr>
          <a:xfrm>
            <a:off x="6184900" y="3744913"/>
            <a:ext cx="3151188" cy="609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录制微课视频，突破难点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群师生线上互动交流</a:t>
            </a:r>
          </a:p>
        </p:txBody>
      </p:sp>
      <p:sp>
        <p:nvSpPr>
          <p:cNvPr id="87" name="矩形 86"/>
          <p:cNvSpPr/>
          <p:nvPr/>
        </p:nvSpPr>
        <p:spPr>
          <a:xfrm>
            <a:off x="6184900" y="3340100"/>
            <a:ext cx="2755900" cy="4318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r>
              <a:rPr lang="zh-CN" altLang="en-US" sz="2200" b="1" dirty="0">
                <a:solidFill>
                  <a:srgbClr val="3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信息化教学手段</a:t>
            </a:r>
          </a:p>
        </p:txBody>
      </p:sp>
      <p:sp>
        <p:nvSpPr>
          <p:cNvPr id="88" name="矩形 87"/>
          <p:cNvSpPr/>
          <p:nvPr/>
        </p:nvSpPr>
        <p:spPr>
          <a:xfrm>
            <a:off x="5583238" y="5064125"/>
            <a:ext cx="3321050" cy="609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小组之间进行评比，积极性更高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展示汇报，强化语言表达，提升信心</a:t>
            </a:r>
          </a:p>
        </p:txBody>
      </p:sp>
      <p:sp>
        <p:nvSpPr>
          <p:cNvPr id="89" name="矩形 88"/>
          <p:cNvSpPr/>
          <p:nvPr/>
        </p:nvSpPr>
        <p:spPr>
          <a:xfrm>
            <a:off x="5583238" y="4659313"/>
            <a:ext cx="2754312" cy="4318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小组竞争，展示汇报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00" y="2204999"/>
            <a:ext cx="4584000" cy="343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组合 47"/>
          <p:cNvGrpSpPr/>
          <p:nvPr/>
        </p:nvGrpSpPr>
        <p:grpSpPr>
          <a:xfrm>
            <a:off x="0" y="-850900"/>
            <a:ext cx="1401762" cy="1701800"/>
            <a:chOff x="3726499" y="-877579"/>
            <a:chExt cx="1400871" cy="1702011"/>
          </a:xfrm>
        </p:grpSpPr>
        <p:sp>
          <p:nvSpPr>
            <p:cNvPr id="49" name="椭圆 48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1" name="TextBox 55"/>
            <p:cNvSpPr txBox="1"/>
            <p:nvPr/>
          </p:nvSpPr>
          <p:spPr>
            <a:xfrm>
              <a:off x="4168054" y="234915"/>
              <a:ext cx="517763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②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975999" y="1341000"/>
            <a:ext cx="411321" cy="318056"/>
            <a:chOff x="3494" y="1896"/>
            <a:chExt cx="688" cy="532"/>
          </a:xfrm>
          <a:solidFill>
            <a:schemeClr val="accent1"/>
          </a:solidFill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2"/>
          <p:cNvGrpSpPr/>
          <p:nvPr/>
        </p:nvGrpSpPr>
        <p:grpSpPr>
          <a:xfrm>
            <a:off x="8959848" y="3906859"/>
            <a:ext cx="352508" cy="353539"/>
            <a:chOff x="458010" y="4063526"/>
            <a:chExt cx="1087437" cy="1090612"/>
          </a:xfrm>
          <a:solidFill>
            <a:schemeClr val="accent2"/>
          </a:solidFill>
        </p:grpSpPr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474940" y="3855708"/>
            <a:ext cx="424653" cy="455839"/>
            <a:chOff x="231" y="1205"/>
            <a:chExt cx="640" cy="687"/>
          </a:xfrm>
          <a:solidFill>
            <a:schemeClr val="accent2"/>
          </a:solidFill>
        </p:grpSpPr>
        <p:sp>
          <p:nvSpPr>
            <p:cNvPr id="52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4" name="Freeform 310"/>
          <p:cNvSpPr>
            <a:spLocks noEditPoints="1"/>
          </p:cNvSpPr>
          <p:nvPr/>
        </p:nvSpPr>
        <p:spPr>
          <a:xfrm>
            <a:off x="1525588" y="1349375"/>
            <a:ext cx="419100" cy="4143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文本框 35"/>
          <p:cNvSpPr txBox="1"/>
          <p:nvPr/>
        </p:nvSpPr>
        <p:spPr>
          <a:xfrm>
            <a:off x="1919288" y="1341438"/>
            <a:ext cx="1493837" cy="4302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明确任务</a:t>
            </a:r>
          </a:p>
        </p:txBody>
      </p:sp>
      <p:sp>
        <p:nvSpPr>
          <p:cNvPr id="56" name="文本框 36"/>
          <p:cNvSpPr txBox="1"/>
          <p:nvPr/>
        </p:nvSpPr>
        <p:spPr>
          <a:xfrm>
            <a:off x="1438275" y="1766888"/>
            <a:ext cx="1992313" cy="1901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校企合作项目：南京赛博宁发布轮毂零件外圆的粗车任务，学生以完成本次任务为目标，收集相关知识信息，并动手实践，完成任务的同时，达成教学目的。</a:t>
            </a:r>
          </a:p>
        </p:txBody>
      </p:sp>
      <p:sp>
        <p:nvSpPr>
          <p:cNvPr id="57" name="文本框 37"/>
          <p:cNvSpPr txBox="1"/>
          <p:nvPr/>
        </p:nvSpPr>
        <p:spPr>
          <a:xfrm>
            <a:off x="1868488" y="3868738"/>
            <a:ext cx="1851025" cy="4302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简化难点</a:t>
            </a:r>
          </a:p>
        </p:txBody>
      </p:sp>
      <p:sp>
        <p:nvSpPr>
          <p:cNvPr id="58" name="文本框 38"/>
          <p:cNvSpPr txBox="1"/>
          <p:nvPr/>
        </p:nvSpPr>
        <p:spPr>
          <a:xfrm>
            <a:off x="1385888" y="4306888"/>
            <a:ext cx="1968500" cy="1103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录制微课，发布到校园网，对难点进行梳理，学生自主学习。学习更加方便。</a:t>
            </a:r>
          </a:p>
        </p:txBody>
      </p:sp>
      <p:sp>
        <p:nvSpPr>
          <p:cNvPr id="59" name="文本框 40"/>
          <p:cNvSpPr txBox="1"/>
          <p:nvPr/>
        </p:nvSpPr>
        <p:spPr>
          <a:xfrm>
            <a:off x="8877300" y="1709738"/>
            <a:ext cx="1976438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通过</a:t>
            </a:r>
            <a:r>
              <a:rPr lang="en-US" altLang="zh-CN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QQ</a:t>
            </a:r>
            <a:r>
              <a:rPr lang="zh-CN" altLang="en-US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群，课前师生互动，引导学生进行课前学习，课后思考。</a:t>
            </a:r>
          </a:p>
        </p:txBody>
      </p:sp>
      <p:sp>
        <p:nvSpPr>
          <p:cNvPr id="60" name="文本框 41"/>
          <p:cNvSpPr txBox="1"/>
          <p:nvPr/>
        </p:nvSpPr>
        <p:spPr>
          <a:xfrm>
            <a:off x="9342438" y="3868738"/>
            <a:ext cx="1865312" cy="4302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强化关键点</a:t>
            </a:r>
          </a:p>
        </p:txBody>
      </p:sp>
      <p:sp>
        <p:nvSpPr>
          <p:cNvPr id="61" name="文本框 42"/>
          <p:cNvSpPr txBox="1"/>
          <p:nvPr/>
        </p:nvSpPr>
        <p:spPr>
          <a:xfrm>
            <a:off x="8904288" y="4437063"/>
            <a:ext cx="19685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对于部分学生不易理解的关键点，进行示范操作并讲解</a:t>
            </a: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488064" y="477041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教 法 分 析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280000" y="5805000"/>
            <a:ext cx="7560840" cy="6846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1524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矩形 47"/>
          <p:cNvSpPr/>
          <p:nvPr/>
        </p:nvSpPr>
        <p:spPr>
          <a:xfrm>
            <a:off x="1631950" y="5694363"/>
            <a:ext cx="8748713" cy="879475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混合式教学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半闭框 64"/>
          <p:cNvSpPr/>
          <p:nvPr/>
        </p:nvSpPr>
        <p:spPr>
          <a:xfrm>
            <a:off x="2208000" y="5733000"/>
            <a:ext cx="473608" cy="473608"/>
          </a:xfrm>
          <a:prstGeom prst="halfFrame">
            <a:avLst>
              <a:gd name="adj1" fmla="val 25000"/>
              <a:gd name="adj2" fmla="val 25000"/>
            </a:avLst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279400" dist="139700" dir="7800000" sx="101000" sy="101000" algn="ctr" rotWithShape="0">
              <a:schemeClr val="tx1">
                <a:alpha val="7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Gulim" pitchFamily="34" charset="-127"/>
              <a:cs typeface="+mn-cs"/>
            </a:endParaRPr>
          </a:p>
        </p:txBody>
      </p:sp>
      <p:sp>
        <p:nvSpPr>
          <p:cNvPr id="66" name="半闭框 65"/>
          <p:cNvSpPr/>
          <p:nvPr/>
        </p:nvSpPr>
        <p:spPr>
          <a:xfrm flipH="1" flipV="1">
            <a:off x="9408000" y="6020999"/>
            <a:ext cx="473608" cy="473608"/>
          </a:xfrm>
          <a:prstGeom prst="halfFrame">
            <a:avLst>
              <a:gd name="adj1" fmla="val 25000"/>
              <a:gd name="adj2" fmla="val 25000"/>
            </a:avLst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279400" dist="139700" dir="7800000" sx="101000" sy="101000" algn="ctr" rotWithShape="0">
              <a:schemeClr val="tx1">
                <a:alpha val="7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Gulim" pitchFamily="34" charset="-127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496425" y="1285875"/>
            <a:ext cx="1871663" cy="430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课堂延伸</a:t>
            </a:r>
          </a:p>
        </p:txBody>
      </p:sp>
      <p:sp>
        <p:nvSpPr>
          <p:cNvPr id="2" name="任意多边形 1"/>
          <p:cNvSpPr/>
          <p:nvPr/>
        </p:nvSpPr>
        <p:spPr>
          <a:xfrm rot="2700000" flipV="1">
            <a:off x="4327138" y="1671716"/>
            <a:ext cx="1520778" cy="3916160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8900000">
            <a:off x="4327631" y="1103939"/>
            <a:ext cx="1520778" cy="3916160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gradFill>
            <a:gsLst>
              <a:gs pos="4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152400" dist="50800" dir="12600000" algn="b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2700000" flipH="1">
            <a:off x="6384423" y="1103938"/>
            <a:ext cx="1520778" cy="3916160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900000" flipH="1" flipV="1">
            <a:off x="6383930" y="1671717"/>
            <a:ext cx="1520778" cy="3916160"/>
          </a:xfrm>
          <a:custGeom>
            <a:avLst/>
            <a:gdLst>
              <a:gd name="connsiteX0" fmla="*/ 1204282 w 2055930"/>
              <a:gd name="connsiteY0" fmla="*/ 77995 h 5294232"/>
              <a:gd name="connsiteX1" fmla="*/ 1970620 w 2055930"/>
              <a:gd name="connsiteY1" fmla="*/ 896414 h 5294232"/>
              <a:gd name="connsiteX2" fmla="*/ 1979972 w 2055930"/>
              <a:gd name="connsiteY2" fmla="*/ 909280 h 5294232"/>
              <a:gd name="connsiteX3" fmla="*/ 1998283 w 2055930"/>
              <a:gd name="connsiteY3" fmla="*/ 928836 h 5294232"/>
              <a:gd name="connsiteX4" fmla="*/ 1998283 w 2055930"/>
              <a:gd name="connsiteY4" fmla="*/ 1226095 h 5294232"/>
              <a:gd name="connsiteX5" fmla="*/ 1719939 w 2055930"/>
              <a:gd name="connsiteY5" fmla="*/ 1226095 h 5294232"/>
              <a:gd name="connsiteX6" fmla="*/ 1709641 w 2055930"/>
              <a:gd name="connsiteY6" fmla="*/ 1215098 h 5294232"/>
              <a:gd name="connsiteX7" fmla="*/ 1709642 w 2055930"/>
              <a:gd name="connsiteY7" fmla="*/ 3141183 h 5294232"/>
              <a:gd name="connsiteX8" fmla="*/ 1709852 w 2055930"/>
              <a:gd name="connsiteY8" fmla="*/ 3141183 h 5294232"/>
              <a:gd name="connsiteX9" fmla="*/ 1709852 w 2055930"/>
              <a:gd name="connsiteY9" fmla="*/ 5294232 h 5294232"/>
              <a:gd name="connsiteX10" fmla="*/ 345508 w 2055930"/>
              <a:gd name="connsiteY10" fmla="*/ 3929889 h 5294232"/>
              <a:gd name="connsiteX11" fmla="*/ 345508 w 2055930"/>
              <a:gd name="connsiteY11" fmla="*/ 3141183 h 5294232"/>
              <a:gd name="connsiteX12" fmla="*/ 346288 w 2055930"/>
              <a:gd name="connsiteY12" fmla="*/ 3141183 h 5294232"/>
              <a:gd name="connsiteX13" fmla="*/ 346287 w 2055930"/>
              <a:gd name="connsiteY13" fmla="*/ 1215100 h 5294232"/>
              <a:gd name="connsiteX14" fmla="*/ 335992 w 2055930"/>
              <a:gd name="connsiteY14" fmla="*/ 1226095 h 5294232"/>
              <a:gd name="connsiteX15" fmla="*/ 57647 w 2055930"/>
              <a:gd name="connsiteY15" fmla="*/ 1226095 h 5294232"/>
              <a:gd name="connsiteX16" fmla="*/ 57647 w 2055930"/>
              <a:gd name="connsiteY16" fmla="*/ 928836 h 5294232"/>
              <a:gd name="connsiteX17" fmla="*/ 75954 w 2055930"/>
              <a:gd name="connsiteY17" fmla="*/ 909284 h 5294232"/>
              <a:gd name="connsiteX18" fmla="*/ 85309 w 2055930"/>
              <a:gd name="connsiteY18" fmla="*/ 896413 h 5294232"/>
              <a:gd name="connsiteX19" fmla="*/ 851649 w 2055930"/>
              <a:gd name="connsiteY19" fmla="*/ 77995 h 5294232"/>
              <a:gd name="connsiteX20" fmla="*/ 1027965 w 2055930"/>
              <a:gd name="connsiteY20" fmla="*/ 0 h 5294232"/>
              <a:gd name="connsiteX21" fmla="*/ 1204282 w 2055930"/>
              <a:gd name="connsiteY21" fmla="*/ 77995 h 529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55930" h="5294232">
                <a:moveTo>
                  <a:pt x="1204282" y="77995"/>
                </a:moveTo>
                <a:lnTo>
                  <a:pt x="1970620" y="896414"/>
                </a:lnTo>
                <a:lnTo>
                  <a:pt x="1979972" y="909280"/>
                </a:lnTo>
                <a:lnTo>
                  <a:pt x="1998283" y="928836"/>
                </a:lnTo>
                <a:cubicBezTo>
                  <a:pt x="2075146" y="1010922"/>
                  <a:pt x="2075146" y="1144010"/>
                  <a:pt x="1998283" y="1226095"/>
                </a:cubicBezTo>
                <a:cubicBezTo>
                  <a:pt x="1921420" y="1308181"/>
                  <a:pt x="1796802" y="1308181"/>
                  <a:pt x="1719939" y="1226095"/>
                </a:cubicBezTo>
                <a:lnTo>
                  <a:pt x="1709641" y="1215098"/>
                </a:lnTo>
                <a:lnTo>
                  <a:pt x="1709642" y="3141183"/>
                </a:lnTo>
                <a:lnTo>
                  <a:pt x="1709852" y="3141183"/>
                </a:lnTo>
                <a:lnTo>
                  <a:pt x="1709852" y="5294232"/>
                </a:lnTo>
                <a:lnTo>
                  <a:pt x="345508" y="3929889"/>
                </a:lnTo>
                <a:lnTo>
                  <a:pt x="345508" y="3141183"/>
                </a:lnTo>
                <a:lnTo>
                  <a:pt x="346288" y="3141183"/>
                </a:lnTo>
                <a:lnTo>
                  <a:pt x="346287" y="1215100"/>
                </a:lnTo>
                <a:lnTo>
                  <a:pt x="335992" y="1226095"/>
                </a:lnTo>
                <a:cubicBezTo>
                  <a:pt x="259128" y="1308181"/>
                  <a:pt x="134510" y="1308181"/>
                  <a:pt x="57647" y="1226095"/>
                </a:cubicBezTo>
                <a:cubicBezTo>
                  <a:pt x="-19216" y="1144009"/>
                  <a:pt x="-19216" y="1010922"/>
                  <a:pt x="57647" y="928836"/>
                </a:cubicBezTo>
                <a:lnTo>
                  <a:pt x="75954" y="909284"/>
                </a:lnTo>
                <a:lnTo>
                  <a:pt x="85309" y="896413"/>
                </a:lnTo>
                <a:lnTo>
                  <a:pt x="851649" y="77995"/>
                </a:lnTo>
                <a:cubicBezTo>
                  <a:pt x="900337" y="25998"/>
                  <a:pt x="964152" y="-1"/>
                  <a:pt x="1027965" y="0"/>
                </a:cubicBezTo>
                <a:cubicBezTo>
                  <a:pt x="1091779" y="-1"/>
                  <a:pt x="1155594" y="25998"/>
                  <a:pt x="1204282" y="77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52400" dist="63500" dir="18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4"/>
          <p:cNvSpPr txBox="1"/>
          <p:nvPr/>
        </p:nvSpPr>
        <p:spPr>
          <a:xfrm rot="2700000">
            <a:off x="3720285" y="2324861"/>
            <a:ext cx="1846816" cy="46166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任务驱动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16"/>
          <p:cNvSpPr txBox="1"/>
          <p:nvPr/>
        </p:nvSpPr>
        <p:spPr>
          <a:xfrm rot="-2700000">
            <a:off x="3468763" y="4014339"/>
            <a:ext cx="1846816" cy="46166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微课视频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文本框 19"/>
          <p:cNvSpPr txBox="1"/>
          <p:nvPr/>
        </p:nvSpPr>
        <p:spPr>
          <a:xfrm rot="18900000" flipH="1">
            <a:off x="6924763" y="2142339"/>
            <a:ext cx="1846816" cy="46166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线上互动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20"/>
          <p:cNvSpPr txBox="1"/>
          <p:nvPr/>
        </p:nvSpPr>
        <p:spPr>
          <a:xfrm rot="2700000" flipH="1">
            <a:off x="6837596" y="3980524"/>
            <a:ext cx="1846816" cy="461665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示范操作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5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 build="p"/>
      <p:bldP spid="64" grpId="1" build="allAtOnce"/>
      <p:bldP spid="67" grpId="0"/>
      <p:bldP spid="2" grpId="0" bldLvl="0" animBg="1"/>
      <p:bldP spid="7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27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47"/>
          <p:cNvGrpSpPr/>
          <p:nvPr/>
        </p:nvGrpSpPr>
        <p:grpSpPr>
          <a:xfrm>
            <a:off x="0" y="-850900"/>
            <a:ext cx="1401763" cy="1701800"/>
            <a:chOff x="3726499" y="-877579"/>
            <a:chExt cx="1400871" cy="1702011"/>
          </a:xfrm>
        </p:grpSpPr>
        <p:sp>
          <p:nvSpPr>
            <p:cNvPr id="49" name="椭圆 48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1" name="TextBox 55"/>
            <p:cNvSpPr txBox="1"/>
            <p:nvPr/>
          </p:nvSpPr>
          <p:spPr>
            <a:xfrm>
              <a:off x="4168054" y="234915"/>
              <a:ext cx="517762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③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" name="矩形 9"/>
          <p:cNvSpPr/>
          <p:nvPr/>
        </p:nvSpPr>
        <p:spPr>
          <a:xfrm>
            <a:off x="5703888" y="1484313"/>
            <a:ext cx="423863" cy="1363663"/>
          </a:xfrm>
          <a:custGeom>
            <a:avLst/>
            <a:gdLst>
              <a:gd name="connsiteX0" fmla="*/ 0 w 1315453"/>
              <a:gd name="connsiteY0" fmla="*/ 0 h 1688882"/>
              <a:gd name="connsiteX1" fmla="*/ 1315453 w 1315453"/>
              <a:gd name="connsiteY1" fmla="*/ 0 h 1688882"/>
              <a:gd name="connsiteX2" fmla="*/ 1315453 w 1315453"/>
              <a:gd name="connsiteY2" fmla="*/ 1688882 h 1688882"/>
              <a:gd name="connsiteX3" fmla="*/ 0 w 1315453"/>
              <a:gd name="connsiteY3" fmla="*/ 1688882 h 1688882"/>
              <a:gd name="connsiteX4" fmla="*/ 0 w 1315453"/>
              <a:gd name="connsiteY4" fmla="*/ 0 h 1688882"/>
              <a:gd name="connsiteX0-1" fmla="*/ 0 w 1315453"/>
              <a:gd name="connsiteY0-2" fmla="*/ 1688882 h 1780322"/>
              <a:gd name="connsiteX1-3" fmla="*/ 0 w 1315453"/>
              <a:gd name="connsiteY1-4" fmla="*/ 0 h 1780322"/>
              <a:gd name="connsiteX2-5" fmla="*/ 1315453 w 1315453"/>
              <a:gd name="connsiteY2-6" fmla="*/ 0 h 1780322"/>
              <a:gd name="connsiteX3-7" fmla="*/ 1315453 w 1315453"/>
              <a:gd name="connsiteY3-8" fmla="*/ 1688882 h 1780322"/>
              <a:gd name="connsiteX4-9" fmla="*/ 91440 w 1315453"/>
              <a:gd name="connsiteY4-10" fmla="*/ 1780322 h 1780322"/>
              <a:gd name="connsiteX0-11" fmla="*/ 0 w 1315453"/>
              <a:gd name="connsiteY0-12" fmla="*/ 1688882 h 1688882"/>
              <a:gd name="connsiteX1-13" fmla="*/ 0 w 1315453"/>
              <a:gd name="connsiteY1-14" fmla="*/ 0 h 1688882"/>
              <a:gd name="connsiteX2-15" fmla="*/ 1315453 w 1315453"/>
              <a:gd name="connsiteY2-16" fmla="*/ 0 h 1688882"/>
              <a:gd name="connsiteX3-17" fmla="*/ 1315453 w 1315453"/>
              <a:gd name="connsiteY3-18" fmla="*/ 1688882 h 1688882"/>
              <a:gd name="connsiteX0-19" fmla="*/ 0 w 1315453"/>
              <a:gd name="connsiteY0-20" fmla="*/ 0 h 1688882"/>
              <a:gd name="connsiteX1-21" fmla="*/ 1315453 w 1315453"/>
              <a:gd name="connsiteY1-22" fmla="*/ 0 h 1688882"/>
              <a:gd name="connsiteX2-23" fmla="*/ 1315453 w 1315453"/>
              <a:gd name="connsiteY2-24" fmla="*/ 1688882 h 1688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15453" h="1688882">
                <a:moveTo>
                  <a:pt x="0" y="0"/>
                </a:moveTo>
                <a:lnTo>
                  <a:pt x="1315453" y="0"/>
                </a:lnTo>
                <a:lnTo>
                  <a:pt x="1315453" y="1688882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矩形 9"/>
          <p:cNvSpPr/>
          <p:nvPr/>
        </p:nvSpPr>
        <p:spPr>
          <a:xfrm flipH="1">
            <a:off x="2824163" y="2852738"/>
            <a:ext cx="1550988" cy="1287463"/>
          </a:xfrm>
          <a:custGeom>
            <a:avLst/>
            <a:gdLst>
              <a:gd name="connsiteX0" fmla="*/ 0 w 1315453"/>
              <a:gd name="connsiteY0" fmla="*/ 0 h 1688882"/>
              <a:gd name="connsiteX1" fmla="*/ 1315453 w 1315453"/>
              <a:gd name="connsiteY1" fmla="*/ 0 h 1688882"/>
              <a:gd name="connsiteX2" fmla="*/ 1315453 w 1315453"/>
              <a:gd name="connsiteY2" fmla="*/ 1688882 h 1688882"/>
              <a:gd name="connsiteX3" fmla="*/ 0 w 1315453"/>
              <a:gd name="connsiteY3" fmla="*/ 1688882 h 1688882"/>
              <a:gd name="connsiteX4" fmla="*/ 0 w 1315453"/>
              <a:gd name="connsiteY4" fmla="*/ 0 h 1688882"/>
              <a:gd name="connsiteX0-1" fmla="*/ 0 w 1315453"/>
              <a:gd name="connsiteY0-2" fmla="*/ 1688882 h 1780322"/>
              <a:gd name="connsiteX1-3" fmla="*/ 0 w 1315453"/>
              <a:gd name="connsiteY1-4" fmla="*/ 0 h 1780322"/>
              <a:gd name="connsiteX2-5" fmla="*/ 1315453 w 1315453"/>
              <a:gd name="connsiteY2-6" fmla="*/ 0 h 1780322"/>
              <a:gd name="connsiteX3-7" fmla="*/ 1315453 w 1315453"/>
              <a:gd name="connsiteY3-8" fmla="*/ 1688882 h 1780322"/>
              <a:gd name="connsiteX4-9" fmla="*/ 91440 w 1315453"/>
              <a:gd name="connsiteY4-10" fmla="*/ 1780322 h 1780322"/>
              <a:gd name="connsiteX0-11" fmla="*/ 0 w 1315453"/>
              <a:gd name="connsiteY0-12" fmla="*/ 1688882 h 1688882"/>
              <a:gd name="connsiteX1-13" fmla="*/ 0 w 1315453"/>
              <a:gd name="connsiteY1-14" fmla="*/ 0 h 1688882"/>
              <a:gd name="connsiteX2-15" fmla="*/ 1315453 w 1315453"/>
              <a:gd name="connsiteY2-16" fmla="*/ 0 h 1688882"/>
              <a:gd name="connsiteX3-17" fmla="*/ 1315453 w 1315453"/>
              <a:gd name="connsiteY3-18" fmla="*/ 1688882 h 1688882"/>
              <a:gd name="connsiteX0-19" fmla="*/ 0 w 1315453"/>
              <a:gd name="connsiteY0-20" fmla="*/ 0 h 1688882"/>
              <a:gd name="connsiteX1-21" fmla="*/ 1315453 w 1315453"/>
              <a:gd name="connsiteY1-22" fmla="*/ 0 h 1688882"/>
              <a:gd name="connsiteX2-23" fmla="*/ 1315453 w 1315453"/>
              <a:gd name="connsiteY2-24" fmla="*/ 1688882 h 1688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15453" h="1688882">
                <a:moveTo>
                  <a:pt x="0" y="0"/>
                </a:moveTo>
                <a:lnTo>
                  <a:pt x="1315453" y="0"/>
                </a:lnTo>
                <a:lnTo>
                  <a:pt x="1315453" y="1688882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矩形 9"/>
          <p:cNvSpPr/>
          <p:nvPr/>
        </p:nvSpPr>
        <p:spPr>
          <a:xfrm flipH="1" flipV="1">
            <a:off x="3432175" y="4508500"/>
            <a:ext cx="1352550" cy="1439863"/>
          </a:xfrm>
          <a:custGeom>
            <a:avLst/>
            <a:gdLst>
              <a:gd name="connsiteX0" fmla="*/ 0 w 1315453"/>
              <a:gd name="connsiteY0" fmla="*/ 0 h 1688882"/>
              <a:gd name="connsiteX1" fmla="*/ 1315453 w 1315453"/>
              <a:gd name="connsiteY1" fmla="*/ 0 h 1688882"/>
              <a:gd name="connsiteX2" fmla="*/ 1315453 w 1315453"/>
              <a:gd name="connsiteY2" fmla="*/ 1688882 h 1688882"/>
              <a:gd name="connsiteX3" fmla="*/ 0 w 1315453"/>
              <a:gd name="connsiteY3" fmla="*/ 1688882 h 1688882"/>
              <a:gd name="connsiteX4" fmla="*/ 0 w 1315453"/>
              <a:gd name="connsiteY4" fmla="*/ 0 h 1688882"/>
              <a:gd name="connsiteX0-1" fmla="*/ 0 w 1315453"/>
              <a:gd name="connsiteY0-2" fmla="*/ 1688882 h 1780322"/>
              <a:gd name="connsiteX1-3" fmla="*/ 0 w 1315453"/>
              <a:gd name="connsiteY1-4" fmla="*/ 0 h 1780322"/>
              <a:gd name="connsiteX2-5" fmla="*/ 1315453 w 1315453"/>
              <a:gd name="connsiteY2-6" fmla="*/ 0 h 1780322"/>
              <a:gd name="connsiteX3-7" fmla="*/ 1315453 w 1315453"/>
              <a:gd name="connsiteY3-8" fmla="*/ 1688882 h 1780322"/>
              <a:gd name="connsiteX4-9" fmla="*/ 91440 w 1315453"/>
              <a:gd name="connsiteY4-10" fmla="*/ 1780322 h 1780322"/>
              <a:gd name="connsiteX0-11" fmla="*/ 0 w 1315453"/>
              <a:gd name="connsiteY0-12" fmla="*/ 1688882 h 1688882"/>
              <a:gd name="connsiteX1-13" fmla="*/ 0 w 1315453"/>
              <a:gd name="connsiteY1-14" fmla="*/ 0 h 1688882"/>
              <a:gd name="connsiteX2-15" fmla="*/ 1315453 w 1315453"/>
              <a:gd name="connsiteY2-16" fmla="*/ 0 h 1688882"/>
              <a:gd name="connsiteX3-17" fmla="*/ 1315453 w 1315453"/>
              <a:gd name="connsiteY3-18" fmla="*/ 1688882 h 1688882"/>
              <a:gd name="connsiteX0-19" fmla="*/ 0 w 1315453"/>
              <a:gd name="connsiteY0-20" fmla="*/ 0 h 1688882"/>
              <a:gd name="connsiteX1-21" fmla="*/ 1315453 w 1315453"/>
              <a:gd name="connsiteY1-22" fmla="*/ 0 h 1688882"/>
              <a:gd name="connsiteX2-23" fmla="*/ 1315453 w 1315453"/>
              <a:gd name="connsiteY2-24" fmla="*/ 1688882 h 16888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15453" h="1688882">
                <a:moveTo>
                  <a:pt x="0" y="0"/>
                </a:moveTo>
                <a:lnTo>
                  <a:pt x="1315453" y="0"/>
                </a:lnTo>
                <a:lnTo>
                  <a:pt x="1315453" y="1688882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1488064" y="405042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学 法 指 导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3" name="组合 45"/>
          <p:cNvGrpSpPr/>
          <p:nvPr/>
        </p:nvGrpSpPr>
        <p:grpSpPr>
          <a:xfrm>
            <a:off x="2424113" y="1125538"/>
            <a:ext cx="3271837" cy="877887"/>
            <a:chOff x="2386043" y="1286258"/>
            <a:chExt cx="4291284" cy="1404246"/>
          </a:xfrm>
        </p:grpSpPr>
        <p:sp>
          <p:nvSpPr>
            <p:cNvPr id="47" name="任意多边形 83"/>
            <p:cNvSpPr/>
            <p:nvPr/>
          </p:nvSpPr>
          <p:spPr bwMode="auto">
            <a:xfrm rot="16200000">
              <a:off x="3829562" y="-157261"/>
              <a:ext cx="1404246" cy="4291284"/>
            </a:xfrm>
            <a:prstGeom prst="roundRect">
              <a:avLst/>
            </a:prstGeom>
            <a:gradFill rotWithShape="1">
              <a:gsLst>
                <a:gs pos="56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12000000" scaled="0"/>
            </a:gradFill>
            <a:ln w="31750">
              <a:gradFill>
                <a:gsLst>
                  <a:gs pos="0">
                    <a:schemeClr val="bg1"/>
                  </a:gs>
                  <a:gs pos="60000">
                    <a:schemeClr val="bg1">
                      <a:lumMod val="75000"/>
                    </a:schemeClr>
                  </a:gs>
                </a:gsLst>
                <a:lin ang="132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  <a:sym typeface="+mn-lt"/>
              </a:endParaRPr>
            </a:p>
          </p:txBody>
        </p:sp>
        <p:sp>
          <p:nvSpPr>
            <p:cNvPr id="48" name="椭圆 80"/>
            <p:cNvSpPr/>
            <p:nvPr/>
          </p:nvSpPr>
          <p:spPr bwMode="auto">
            <a:xfrm>
              <a:off x="2579059" y="1473570"/>
              <a:ext cx="3905250" cy="1029621"/>
            </a:xfrm>
            <a:prstGeom prst="roundRect">
              <a:avLst>
                <a:gd name="adj" fmla="val 12967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自主学习</a:t>
              </a:r>
            </a:p>
          </p:txBody>
        </p:sp>
      </p:grpSp>
      <p:grpSp>
        <p:nvGrpSpPr>
          <p:cNvPr id="4" name="组合 67"/>
          <p:cNvGrpSpPr/>
          <p:nvPr/>
        </p:nvGrpSpPr>
        <p:grpSpPr>
          <a:xfrm>
            <a:off x="4440238" y="2420938"/>
            <a:ext cx="3270250" cy="877887"/>
            <a:chOff x="5281643" y="3115058"/>
            <a:chExt cx="4291284" cy="1404246"/>
          </a:xfrm>
        </p:grpSpPr>
        <p:sp>
          <p:nvSpPr>
            <p:cNvPr id="69" name="任意多边形 83"/>
            <p:cNvSpPr/>
            <p:nvPr/>
          </p:nvSpPr>
          <p:spPr bwMode="auto">
            <a:xfrm rot="16200000">
              <a:off x="6725162" y="1671539"/>
              <a:ext cx="1404246" cy="4291284"/>
            </a:xfrm>
            <a:prstGeom prst="roundRect">
              <a:avLst/>
            </a:prstGeom>
            <a:gradFill rotWithShape="1">
              <a:gsLst>
                <a:gs pos="56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12000000" scaled="0"/>
            </a:gradFill>
            <a:ln w="31750">
              <a:gradFill>
                <a:gsLst>
                  <a:gs pos="0">
                    <a:schemeClr val="bg1"/>
                  </a:gs>
                  <a:gs pos="60000">
                    <a:schemeClr val="bg1">
                      <a:lumMod val="75000"/>
                    </a:schemeClr>
                  </a:gs>
                </a:gsLst>
                <a:lin ang="132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  <a:sym typeface="+mn-lt"/>
              </a:endParaRPr>
            </a:p>
          </p:txBody>
        </p:sp>
        <p:sp>
          <p:nvSpPr>
            <p:cNvPr id="70" name="椭圆 80"/>
            <p:cNvSpPr/>
            <p:nvPr/>
          </p:nvSpPr>
          <p:spPr bwMode="auto">
            <a:xfrm>
              <a:off x="5474659" y="3302370"/>
              <a:ext cx="3905250" cy="1029621"/>
            </a:xfrm>
            <a:prstGeom prst="roundRect">
              <a:avLst>
                <a:gd name="adj" fmla="val 12967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小组学习</a:t>
              </a:r>
            </a:p>
          </p:txBody>
        </p:sp>
      </p:grpSp>
      <p:grpSp>
        <p:nvGrpSpPr>
          <p:cNvPr id="5" name="组合 70"/>
          <p:cNvGrpSpPr/>
          <p:nvPr/>
        </p:nvGrpSpPr>
        <p:grpSpPr>
          <a:xfrm>
            <a:off x="1631950" y="3860800"/>
            <a:ext cx="3270250" cy="877888"/>
            <a:chOff x="1301109" y="4204172"/>
            <a:chExt cx="4291284" cy="1404246"/>
          </a:xfrm>
        </p:grpSpPr>
        <p:sp>
          <p:nvSpPr>
            <p:cNvPr id="72" name="任意多边形 83"/>
            <p:cNvSpPr/>
            <p:nvPr/>
          </p:nvSpPr>
          <p:spPr bwMode="auto">
            <a:xfrm rot="16200000">
              <a:off x="2744628" y="2760653"/>
              <a:ext cx="1404246" cy="4291284"/>
            </a:xfrm>
            <a:prstGeom prst="roundRect">
              <a:avLst/>
            </a:prstGeom>
            <a:gradFill rotWithShape="1">
              <a:gsLst>
                <a:gs pos="56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12000000" scaled="0"/>
            </a:gradFill>
            <a:ln w="31750">
              <a:gradFill>
                <a:gsLst>
                  <a:gs pos="0">
                    <a:schemeClr val="bg1"/>
                  </a:gs>
                  <a:gs pos="60000">
                    <a:schemeClr val="bg1">
                      <a:lumMod val="75000"/>
                    </a:schemeClr>
                  </a:gs>
                </a:gsLst>
                <a:lin ang="132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  <a:sym typeface="+mn-lt"/>
              </a:endParaRPr>
            </a:p>
          </p:txBody>
        </p:sp>
        <p:sp>
          <p:nvSpPr>
            <p:cNvPr id="73" name="椭圆 80"/>
            <p:cNvSpPr/>
            <p:nvPr/>
          </p:nvSpPr>
          <p:spPr bwMode="auto">
            <a:xfrm>
              <a:off x="1490066" y="4434509"/>
              <a:ext cx="3905250" cy="1029621"/>
            </a:xfrm>
            <a:prstGeom prst="roundRect">
              <a:avLst>
                <a:gd name="adj" fmla="val 12967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做中学、学中做</a:t>
              </a:r>
              <a:endParaRPr kumimoji="0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76"/>
          <p:cNvGrpSpPr/>
          <p:nvPr/>
        </p:nvGrpSpPr>
        <p:grpSpPr>
          <a:xfrm>
            <a:off x="4800600" y="5516563"/>
            <a:ext cx="3270250" cy="877887"/>
            <a:chOff x="1255743" y="4943858"/>
            <a:chExt cx="4291284" cy="1404246"/>
          </a:xfrm>
        </p:grpSpPr>
        <p:sp>
          <p:nvSpPr>
            <p:cNvPr id="78" name="任意多边形 83"/>
            <p:cNvSpPr/>
            <p:nvPr/>
          </p:nvSpPr>
          <p:spPr bwMode="auto">
            <a:xfrm rot="16200000">
              <a:off x="2699262" y="3500339"/>
              <a:ext cx="1404246" cy="4291284"/>
            </a:xfrm>
            <a:prstGeom prst="roundRect">
              <a:avLst/>
            </a:prstGeom>
            <a:gradFill rotWithShape="1">
              <a:gsLst>
                <a:gs pos="56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12000000" scaled="0"/>
            </a:gradFill>
            <a:ln w="31750">
              <a:gradFill>
                <a:gsLst>
                  <a:gs pos="0">
                    <a:schemeClr val="bg1"/>
                  </a:gs>
                  <a:gs pos="60000">
                    <a:schemeClr val="bg1">
                      <a:lumMod val="75000"/>
                    </a:schemeClr>
                  </a:gs>
                </a:gsLst>
                <a:lin ang="132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  <a:sym typeface="+mn-lt"/>
              </a:endParaRPr>
            </a:p>
          </p:txBody>
        </p:sp>
        <p:sp>
          <p:nvSpPr>
            <p:cNvPr id="79" name="椭圆 80"/>
            <p:cNvSpPr/>
            <p:nvPr/>
          </p:nvSpPr>
          <p:spPr bwMode="auto">
            <a:xfrm>
              <a:off x="1448759" y="5131170"/>
              <a:ext cx="3905250" cy="1029621"/>
            </a:xfrm>
            <a:prstGeom prst="roundRect">
              <a:avLst>
                <a:gd name="adj" fmla="val 12967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0" cap="none" spc="0" normalizeH="0" baseline="0" noProof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总结汇报</a:t>
              </a:r>
              <a:endParaRPr kumimoji="0" lang="zh-CN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0525" name="Picture 45" descr="C:\Users\youthrain\Documents\Tencent Files\56088623\Image\C2C\@IH[M6B([[$NZ13Y@XR4~J0.jpg"/>
          <p:cNvPicPr>
            <a:picLocks noChangeAspect="1"/>
          </p:cNvPicPr>
          <p:nvPr/>
        </p:nvPicPr>
        <p:blipFill>
          <a:blip r:embed="rId3" cstate="print"/>
          <a:srcRect r="25047" b="15759"/>
          <a:stretch>
            <a:fillRect/>
          </a:stretch>
        </p:blipFill>
        <p:spPr>
          <a:xfrm>
            <a:off x="8256588" y="2276475"/>
            <a:ext cx="3022600" cy="194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6" name="Picture 46" descr="C:\Users\youthrain\Documents\Tencent Files\56088623\Image\C2C\Z`FGR(HHS54~WKSCQI~%Y(V.jpg"/>
          <p:cNvPicPr>
            <a:picLocks noChangeAspect="1"/>
          </p:cNvPicPr>
          <p:nvPr/>
        </p:nvPicPr>
        <p:blipFill>
          <a:blip r:embed="rId4" cstate="print"/>
          <a:srcRect l="10666" r="21342" b="16727"/>
          <a:stretch>
            <a:fillRect/>
          </a:stretch>
        </p:blipFill>
        <p:spPr>
          <a:xfrm>
            <a:off x="5016500" y="3429000"/>
            <a:ext cx="302418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7" name="Picture 47" descr="C:\Users\youthrain\Documents\Tencent Files\56088623\Image\C2C\3IL8DXGLUHZ3L61QF81KJ)6.jpg"/>
          <p:cNvPicPr>
            <a:picLocks noChangeAspect="1"/>
          </p:cNvPicPr>
          <p:nvPr/>
        </p:nvPicPr>
        <p:blipFill>
          <a:blip r:embed="rId5" cstate="print"/>
          <a:srcRect l="17549" t="16843" r="4974" b="4417"/>
          <a:stretch>
            <a:fillRect/>
          </a:stretch>
        </p:blipFill>
        <p:spPr>
          <a:xfrm>
            <a:off x="8112125" y="4797425"/>
            <a:ext cx="3571875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课前自学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311997" y="261044"/>
            <a:ext cx="3048000" cy="17144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888" y="1717675"/>
            <a:ext cx="1400175" cy="1400175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39913" y="2379663"/>
            <a:ext cx="2298700" cy="2297113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363" y="4584700"/>
            <a:ext cx="576263" cy="5762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636661" y="1696467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025" y="2741613"/>
            <a:ext cx="373063" cy="3730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24150" y="1781175"/>
            <a:ext cx="268288" cy="268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2782888" y="2319338"/>
            <a:ext cx="1897062" cy="1897062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213485" y="2729633"/>
              <a:ext cx="1035861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6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04</a:t>
              </a:r>
              <a:endParaRPr kumimoji="0" lang="zh-CN" altLang="en-US" sz="64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68493" y="3492613"/>
            <a:ext cx="3736201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j-ea"/>
                <a:ea typeface="+mj-ea"/>
                <a:cs typeface="+mn-cs"/>
              </a:rPr>
              <a:t>教学实施</a:t>
            </a:r>
            <a:endParaRPr kumimoji="0" lang="en-US" altLang="zh-CN" sz="6000" b="1" i="0" u="none" strike="noStrike" kern="1200" cap="none" spc="300" normalizeH="0" baseline="0" noProof="1">
              <a:ln>
                <a:noFill/>
              </a:ln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356936" y="4869166"/>
            <a:ext cx="11478126" cy="24357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innerShdw blurRad="101600" dist="63500" dir="189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5451475" y="2809875"/>
            <a:ext cx="1247775" cy="2290763"/>
            <a:chOff x="5451750" y="2810169"/>
            <a:chExt cx="1247776" cy="2290664"/>
          </a:xfrm>
        </p:grpSpPr>
        <p:sp>
          <p:nvSpPr>
            <p:cNvPr id="21" name="任意多边形 20"/>
            <p:cNvSpPr/>
            <p:nvPr/>
          </p:nvSpPr>
          <p:spPr>
            <a:xfrm rot="10800000">
              <a:off x="5451750" y="2810169"/>
              <a:ext cx="1247776" cy="1441388"/>
            </a:xfrm>
            <a:custGeom>
              <a:avLst/>
              <a:gdLst>
                <a:gd name="connsiteX0" fmla="*/ 623888 w 1247776"/>
                <a:gd name="connsiteY0" fmla="*/ 1441221 h 1441221"/>
                <a:gd name="connsiteX1" fmla="*/ 0 w 1247776"/>
                <a:gd name="connsiteY1" fmla="*/ 817334 h 1441221"/>
                <a:gd name="connsiteX2" fmla="*/ 498153 w 1247776"/>
                <a:gd name="connsiteY2" fmla="*/ 206122 h 1441221"/>
                <a:gd name="connsiteX3" fmla="*/ 504721 w 1247776"/>
                <a:gd name="connsiteY3" fmla="*/ 205460 h 1441221"/>
                <a:gd name="connsiteX4" fmla="*/ 623888 w 1247776"/>
                <a:gd name="connsiteY4" fmla="*/ 0 h 1441221"/>
                <a:gd name="connsiteX5" fmla="*/ 743054 w 1247776"/>
                <a:gd name="connsiteY5" fmla="*/ 205460 h 1441221"/>
                <a:gd name="connsiteX6" fmla="*/ 749623 w 1247776"/>
                <a:gd name="connsiteY6" fmla="*/ 206122 h 1441221"/>
                <a:gd name="connsiteX7" fmla="*/ 1247776 w 1247776"/>
                <a:gd name="connsiteY7" fmla="*/ 817334 h 1441221"/>
                <a:gd name="connsiteX8" fmla="*/ 623888 w 1247776"/>
                <a:gd name="connsiteY8" fmla="*/ 1441221 h 14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776" h="1441221">
                  <a:moveTo>
                    <a:pt x="623888" y="1441221"/>
                  </a:moveTo>
                  <a:cubicBezTo>
                    <a:pt x="279324" y="1441221"/>
                    <a:pt x="0" y="1161897"/>
                    <a:pt x="0" y="817334"/>
                  </a:cubicBezTo>
                  <a:cubicBezTo>
                    <a:pt x="0" y="515841"/>
                    <a:pt x="213857" y="264298"/>
                    <a:pt x="498153" y="206122"/>
                  </a:cubicBezTo>
                  <a:lnTo>
                    <a:pt x="504721" y="205460"/>
                  </a:lnTo>
                  <a:lnTo>
                    <a:pt x="623888" y="0"/>
                  </a:lnTo>
                  <a:lnTo>
                    <a:pt x="743054" y="205460"/>
                  </a:lnTo>
                  <a:lnTo>
                    <a:pt x="749623" y="206122"/>
                  </a:lnTo>
                  <a:cubicBezTo>
                    <a:pt x="1033919" y="264298"/>
                    <a:pt x="1247776" y="515841"/>
                    <a:pt x="1247776" y="817334"/>
                  </a:cubicBezTo>
                  <a:cubicBezTo>
                    <a:pt x="1247776" y="1161897"/>
                    <a:pt x="968452" y="1441221"/>
                    <a:pt x="623888" y="14412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5604" name="组合 174"/>
            <p:cNvGrpSpPr/>
            <p:nvPr/>
          </p:nvGrpSpPr>
          <p:grpSpPr>
            <a:xfrm>
              <a:off x="5966099" y="4251390"/>
              <a:ext cx="219076" cy="849443"/>
              <a:chOff x="2162174" y="5078115"/>
              <a:chExt cx="219076" cy="849443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162175" y="5708493"/>
                <a:ext cx="219075" cy="2190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4" name="直接连接符 23"/>
              <p:cNvCxnSpPr>
                <a:stCxn id="21" idx="4"/>
              </p:cNvCxnSpPr>
              <p:nvPr/>
            </p:nvCxnSpPr>
            <p:spPr>
              <a:xfrm>
                <a:off x="2271713" y="5078282"/>
                <a:ext cx="0" cy="63021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24"/>
          <p:cNvGrpSpPr/>
          <p:nvPr/>
        </p:nvGrpSpPr>
        <p:grpSpPr>
          <a:xfrm>
            <a:off x="3919538" y="1914525"/>
            <a:ext cx="1247775" cy="3186113"/>
            <a:chOff x="3919211" y="1914975"/>
            <a:chExt cx="1247776" cy="3185858"/>
          </a:xfrm>
        </p:grpSpPr>
        <p:sp>
          <p:nvSpPr>
            <p:cNvPr id="26" name="椭圆 25"/>
            <p:cNvSpPr/>
            <p:nvPr/>
          </p:nvSpPr>
          <p:spPr>
            <a:xfrm>
              <a:off x="4433561" y="4881776"/>
              <a:ext cx="219075" cy="2190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rot="10800000">
              <a:off x="3919211" y="1914975"/>
              <a:ext cx="1247776" cy="1441335"/>
            </a:xfrm>
            <a:custGeom>
              <a:avLst/>
              <a:gdLst>
                <a:gd name="connsiteX0" fmla="*/ 623888 w 1247776"/>
                <a:gd name="connsiteY0" fmla="*/ 1441221 h 1441221"/>
                <a:gd name="connsiteX1" fmla="*/ 0 w 1247776"/>
                <a:gd name="connsiteY1" fmla="*/ 817334 h 1441221"/>
                <a:gd name="connsiteX2" fmla="*/ 498153 w 1247776"/>
                <a:gd name="connsiteY2" fmla="*/ 206122 h 1441221"/>
                <a:gd name="connsiteX3" fmla="*/ 504721 w 1247776"/>
                <a:gd name="connsiteY3" fmla="*/ 205460 h 1441221"/>
                <a:gd name="connsiteX4" fmla="*/ 623888 w 1247776"/>
                <a:gd name="connsiteY4" fmla="*/ 0 h 1441221"/>
                <a:gd name="connsiteX5" fmla="*/ 743054 w 1247776"/>
                <a:gd name="connsiteY5" fmla="*/ 205460 h 1441221"/>
                <a:gd name="connsiteX6" fmla="*/ 749623 w 1247776"/>
                <a:gd name="connsiteY6" fmla="*/ 206122 h 1441221"/>
                <a:gd name="connsiteX7" fmla="*/ 1247776 w 1247776"/>
                <a:gd name="connsiteY7" fmla="*/ 817334 h 1441221"/>
                <a:gd name="connsiteX8" fmla="*/ 623888 w 1247776"/>
                <a:gd name="connsiteY8" fmla="*/ 1441221 h 14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776" h="1441221">
                  <a:moveTo>
                    <a:pt x="623888" y="1441221"/>
                  </a:moveTo>
                  <a:cubicBezTo>
                    <a:pt x="279324" y="1441221"/>
                    <a:pt x="0" y="1161897"/>
                    <a:pt x="0" y="817334"/>
                  </a:cubicBezTo>
                  <a:cubicBezTo>
                    <a:pt x="0" y="515841"/>
                    <a:pt x="213857" y="264298"/>
                    <a:pt x="498153" y="206122"/>
                  </a:cubicBezTo>
                  <a:lnTo>
                    <a:pt x="504721" y="205460"/>
                  </a:lnTo>
                  <a:lnTo>
                    <a:pt x="623888" y="0"/>
                  </a:lnTo>
                  <a:lnTo>
                    <a:pt x="743054" y="205460"/>
                  </a:lnTo>
                  <a:lnTo>
                    <a:pt x="749623" y="206122"/>
                  </a:lnTo>
                  <a:cubicBezTo>
                    <a:pt x="1033919" y="264298"/>
                    <a:pt x="1247776" y="515841"/>
                    <a:pt x="1247776" y="817334"/>
                  </a:cubicBezTo>
                  <a:cubicBezTo>
                    <a:pt x="1247776" y="1161897"/>
                    <a:pt x="968452" y="1441221"/>
                    <a:pt x="623888" y="1441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8" name="直接连接符 27"/>
            <p:cNvCxnSpPr>
              <a:stCxn id="27" idx="4"/>
            </p:cNvCxnSpPr>
            <p:nvPr/>
          </p:nvCxnSpPr>
          <p:spPr>
            <a:xfrm flipH="1">
              <a:off x="4543098" y="3356310"/>
              <a:ext cx="0" cy="15254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28"/>
          <p:cNvGrpSpPr/>
          <p:nvPr/>
        </p:nvGrpSpPr>
        <p:grpSpPr>
          <a:xfrm>
            <a:off x="8516938" y="2809875"/>
            <a:ext cx="1247775" cy="2290763"/>
            <a:chOff x="8516828" y="2810169"/>
            <a:chExt cx="1247776" cy="2290664"/>
          </a:xfrm>
        </p:grpSpPr>
        <p:sp>
          <p:nvSpPr>
            <p:cNvPr id="30" name="任意多边形 29"/>
            <p:cNvSpPr/>
            <p:nvPr/>
          </p:nvSpPr>
          <p:spPr>
            <a:xfrm rot="10800000">
              <a:off x="8516828" y="2810169"/>
              <a:ext cx="1247776" cy="1441388"/>
            </a:xfrm>
            <a:custGeom>
              <a:avLst/>
              <a:gdLst>
                <a:gd name="connsiteX0" fmla="*/ 623888 w 1247776"/>
                <a:gd name="connsiteY0" fmla="*/ 1441221 h 1441221"/>
                <a:gd name="connsiteX1" fmla="*/ 0 w 1247776"/>
                <a:gd name="connsiteY1" fmla="*/ 817334 h 1441221"/>
                <a:gd name="connsiteX2" fmla="*/ 498153 w 1247776"/>
                <a:gd name="connsiteY2" fmla="*/ 206122 h 1441221"/>
                <a:gd name="connsiteX3" fmla="*/ 504721 w 1247776"/>
                <a:gd name="connsiteY3" fmla="*/ 205460 h 1441221"/>
                <a:gd name="connsiteX4" fmla="*/ 623888 w 1247776"/>
                <a:gd name="connsiteY4" fmla="*/ 0 h 1441221"/>
                <a:gd name="connsiteX5" fmla="*/ 743054 w 1247776"/>
                <a:gd name="connsiteY5" fmla="*/ 205460 h 1441221"/>
                <a:gd name="connsiteX6" fmla="*/ 749623 w 1247776"/>
                <a:gd name="connsiteY6" fmla="*/ 206122 h 1441221"/>
                <a:gd name="connsiteX7" fmla="*/ 1247776 w 1247776"/>
                <a:gd name="connsiteY7" fmla="*/ 817334 h 1441221"/>
                <a:gd name="connsiteX8" fmla="*/ 623888 w 1247776"/>
                <a:gd name="connsiteY8" fmla="*/ 1441221 h 14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776" h="1441221">
                  <a:moveTo>
                    <a:pt x="623888" y="1441221"/>
                  </a:moveTo>
                  <a:cubicBezTo>
                    <a:pt x="279324" y="1441221"/>
                    <a:pt x="0" y="1161897"/>
                    <a:pt x="0" y="817334"/>
                  </a:cubicBezTo>
                  <a:cubicBezTo>
                    <a:pt x="0" y="515841"/>
                    <a:pt x="213857" y="264298"/>
                    <a:pt x="498153" y="206122"/>
                  </a:cubicBezTo>
                  <a:lnTo>
                    <a:pt x="504721" y="205460"/>
                  </a:lnTo>
                  <a:lnTo>
                    <a:pt x="623888" y="0"/>
                  </a:lnTo>
                  <a:lnTo>
                    <a:pt x="743054" y="205460"/>
                  </a:lnTo>
                  <a:lnTo>
                    <a:pt x="749623" y="206122"/>
                  </a:lnTo>
                  <a:cubicBezTo>
                    <a:pt x="1033919" y="264298"/>
                    <a:pt x="1247776" y="515841"/>
                    <a:pt x="1247776" y="817334"/>
                  </a:cubicBezTo>
                  <a:cubicBezTo>
                    <a:pt x="1247776" y="1161897"/>
                    <a:pt x="968452" y="1441221"/>
                    <a:pt x="623888" y="14412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5613" name="组合 202"/>
            <p:cNvGrpSpPr/>
            <p:nvPr/>
          </p:nvGrpSpPr>
          <p:grpSpPr>
            <a:xfrm>
              <a:off x="9031177" y="4251390"/>
              <a:ext cx="219076" cy="849443"/>
              <a:chOff x="2162174" y="5078115"/>
              <a:chExt cx="219076" cy="849443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162175" y="5708493"/>
                <a:ext cx="219075" cy="2190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3" name="直接连接符 32"/>
              <p:cNvCxnSpPr>
                <a:stCxn id="30" idx="4"/>
              </p:cNvCxnSpPr>
              <p:nvPr/>
            </p:nvCxnSpPr>
            <p:spPr>
              <a:xfrm>
                <a:off x="2271712" y="5078282"/>
                <a:ext cx="0" cy="63021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33"/>
          <p:cNvGrpSpPr/>
          <p:nvPr/>
        </p:nvGrpSpPr>
        <p:grpSpPr>
          <a:xfrm>
            <a:off x="6985000" y="1914525"/>
            <a:ext cx="1247775" cy="3186113"/>
            <a:chOff x="6984289" y="1914975"/>
            <a:chExt cx="1247776" cy="3185858"/>
          </a:xfrm>
        </p:grpSpPr>
        <p:sp>
          <p:nvSpPr>
            <p:cNvPr id="35" name="椭圆 34"/>
            <p:cNvSpPr/>
            <p:nvPr/>
          </p:nvSpPr>
          <p:spPr>
            <a:xfrm>
              <a:off x="7498639" y="4881776"/>
              <a:ext cx="219075" cy="2190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0800000">
              <a:off x="6984289" y="1914975"/>
              <a:ext cx="1247776" cy="1441335"/>
            </a:xfrm>
            <a:custGeom>
              <a:avLst/>
              <a:gdLst>
                <a:gd name="connsiteX0" fmla="*/ 623888 w 1247776"/>
                <a:gd name="connsiteY0" fmla="*/ 1441221 h 1441221"/>
                <a:gd name="connsiteX1" fmla="*/ 0 w 1247776"/>
                <a:gd name="connsiteY1" fmla="*/ 817334 h 1441221"/>
                <a:gd name="connsiteX2" fmla="*/ 498153 w 1247776"/>
                <a:gd name="connsiteY2" fmla="*/ 206122 h 1441221"/>
                <a:gd name="connsiteX3" fmla="*/ 504721 w 1247776"/>
                <a:gd name="connsiteY3" fmla="*/ 205460 h 1441221"/>
                <a:gd name="connsiteX4" fmla="*/ 623888 w 1247776"/>
                <a:gd name="connsiteY4" fmla="*/ 0 h 1441221"/>
                <a:gd name="connsiteX5" fmla="*/ 743054 w 1247776"/>
                <a:gd name="connsiteY5" fmla="*/ 205460 h 1441221"/>
                <a:gd name="connsiteX6" fmla="*/ 749623 w 1247776"/>
                <a:gd name="connsiteY6" fmla="*/ 206122 h 1441221"/>
                <a:gd name="connsiteX7" fmla="*/ 1247776 w 1247776"/>
                <a:gd name="connsiteY7" fmla="*/ 817334 h 1441221"/>
                <a:gd name="connsiteX8" fmla="*/ 623888 w 1247776"/>
                <a:gd name="connsiteY8" fmla="*/ 1441221 h 14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776" h="1441221">
                  <a:moveTo>
                    <a:pt x="623888" y="1441221"/>
                  </a:moveTo>
                  <a:cubicBezTo>
                    <a:pt x="279324" y="1441221"/>
                    <a:pt x="0" y="1161897"/>
                    <a:pt x="0" y="817334"/>
                  </a:cubicBezTo>
                  <a:cubicBezTo>
                    <a:pt x="0" y="515841"/>
                    <a:pt x="213857" y="264298"/>
                    <a:pt x="498153" y="206122"/>
                  </a:cubicBezTo>
                  <a:lnTo>
                    <a:pt x="504721" y="205460"/>
                  </a:lnTo>
                  <a:lnTo>
                    <a:pt x="623888" y="0"/>
                  </a:lnTo>
                  <a:lnTo>
                    <a:pt x="743054" y="205460"/>
                  </a:lnTo>
                  <a:lnTo>
                    <a:pt x="749623" y="206122"/>
                  </a:lnTo>
                  <a:cubicBezTo>
                    <a:pt x="1033919" y="264298"/>
                    <a:pt x="1247776" y="515841"/>
                    <a:pt x="1247776" y="817334"/>
                  </a:cubicBezTo>
                  <a:cubicBezTo>
                    <a:pt x="1247776" y="1161897"/>
                    <a:pt x="968452" y="1441221"/>
                    <a:pt x="623888" y="144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7" name="直接连接符 36"/>
            <p:cNvCxnSpPr>
              <a:stCxn id="36" idx="4"/>
            </p:cNvCxnSpPr>
            <p:nvPr/>
          </p:nvCxnSpPr>
          <p:spPr>
            <a:xfrm flipH="1">
              <a:off x="7608178" y="3356310"/>
              <a:ext cx="0" cy="1525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37"/>
          <p:cNvGrpSpPr/>
          <p:nvPr/>
        </p:nvGrpSpPr>
        <p:grpSpPr>
          <a:xfrm>
            <a:off x="10048875" y="1914525"/>
            <a:ext cx="1247775" cy="3186113"/>
            <a:chOff x="10049368" y="1914975"/>
            <a:chExt cx="1247776" cy="3185858"/>
          </a:xfrm>
        </p:grpSpPr>
        <p:sp>
          <p:nvSpPr>
            <p:cNvPr id="39" name="椭圆 38"/>
            <p:cNvSpPr/>
            <p:nvPr/>
          </p:nvSpPr>
          <p:spPr>
            <a:xfrm>
              <a:off x="10563718" y="4881776"/>
              <a:ext cx="219075" cy="2190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0800000">
              <a:off x="10049368" y="1914975"/>
              <a:ext cx="1247776" cy="1441335"/>
            </a:xfrm>
            <a:custGeom>
              <a:avLst/>
              <a:gdLst>
                <a:gd name="connsiteX0" fmla="*/ 623888 w 1247776"/>
                <a:gd name="connsiteY0" fmla="*/ 1441221 h 1441221"/>
                <a:gd name="connsiteX1" fmla="*/ 0 w 1247776"/>
                <a:gd name="connsiteY1" fmla="*/ 817334 h 1441221"/>
                <a:gd name="connsiteX2" fmla="*/ 498153 w 1247776"/>
                <a:gd name="connsiteY2" fmla="*/ 206122 h 1441221"/>
                <a:gd name="connsiteX3" fmla="*/ 504721 w 1247776"/>
                <a:gd name="connsiteY3" fmla="*/ 205460 h 1441221"/>
                <a:gd name="connsiteX4" fmla="*/ 623888 w 1247776"/>
                <a:gd name="connsiteY4" fmla="*/ 0 h 1441221"/>
                <a:gd name="connsiteX5" fmla="*/ 743054 w 1247776"/>
                <a:gd name="connsiteY5" fmla="*/ 205460 h 1441221"/>
                <a:gd name="connsiteX6" fmla="*/ 749623 w 1247776"/>
                <a:gd name="connsiteY6" fmla="*/ 206122 h 1441221"/>
                <a:gd name="connsiteX7" fmla="*/ 1247776 w 1247776"/>
                <a:gd name="connsiteY7" fmla="*/ 817334 h 1441221"/>
                <a:gd name="connsiteX8" fmla="*/ 623888 w 1247776"/>
                <a:gd name="connsiteY8" fmla="*/ 1441221 h 14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776" h="1441221">
                  <a:moveTo>
                    <a:pt x="623888" y="1441221"/>
                  </a:moveTo>
                  <a:cubicBezTo>
                    <a:pt x="279324" y="1441221"/>
                    <a:pt x="0" y="1161897"/>
                    <a:pt x="0" y="817334"/>
                  </a:cubicBezTo>
                  <a:cubicBezTo>
                    <a:pt x="0" y="515841"/>
                    <a:pt x="213857" y="264298"/>
                    <a:pt x="498153" y="206122"/>
                  </a:cubicBezTo>
                  <a:lnTo>
                    <a:pt x="504721" y="205460"/>
                  </a:lnTo>
                  <a:lnTo>
                    <a:pt x="623888" y="0"/>
                  </a:lnTo>
                  <a:lnTo>
                    <a:pt x="743054" y="205460"/>
                  </a:lnTo>
                  <a:lnTo>
                    <a:pt x="749623" y="206122"/>
                  </a:lnTo>
                  <a:cubicBezTo>
                    <a:pt x="1033919" y="264298"/>
                    <a:pt x="1247776" y="515841"/>
                    <a:pt x="1247776" y="817334"/>
                  </a:cubicBezTo>
                  <a:cubicBezTo>
                    <a:pt x="1247776" y="1161897"/>
                    <a:pt x="968452" y="1441221"/>
                    <a:pt x="623888" y="144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直接连接符 40"/>
            <p:cNvCxnSpPr>
              <a:stCxn id="40" idx="4"/>
            </p:cNvCxnSpPr>
            <p:nvPr/>
          </p:nvCxnSpPr>
          <p:spPr>
            <a:xfrm flipH="1">
              <a:off x="10673257" y="3356310"/>
              <a:ext cx="0" cy="1525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41"/>
          <p:cNvGrpSpPr/>
          <p:nvPr/>
        </p:nvGrpSpPr>
        <p:grpSpPr>
          <a:xfrm>
            <a:off x="2386013" y="2809875"/>
            <a:ext cx="1247775" cy="2290763"/>
            <a:chOff x="2386672" y="2810169"/>
            <a:chExt cx="1247776" cy="2290664"/>
          </a:xfrm>
        </p:grpSpPr>
        <p:sp>
          <p:nvSpPr>
            <p:cNvPr id="43" name="任意多边形 42"/>
            <p:cNvSpPr/>
            <p:nvPr/>
          </p:nvSpPr>
          <p:spPr>
            <a:xfrm rot="10800000">
              <a:off x="2386672" y="2810169"/>
              <a:ext cx="1247776" cy="1441388"/>
            </a:xfrm>
            <a:custGeom>
              <a:avLst/>
              <a:gdLst>
                <a:gd name="connsiteX0" fmla="*/ 623888 w 1247776"/>
                <a:gd name="connsiteY0" fmla="*/ 1441221 h 1441221"/>
                <a:gd name="connsiteX1" fmla="*/ 0 w 1247776"/>
                <a:gd name="connsiteY1" fmla="*/ 817334 h 1441221"/>
                <a:gd name="connsiteX2" fmla="*/ 498153 w 1247776"/>
                <a:gd name="connsiteY2" fmla="*/ 206122 h 1441221"/>
                <a:gd name="connsiteX3" fmla="*/ 504721 w 1247776"/>
                <a:gd name="connsiteY3" fmla="*/ 205460 h 1441221"/>
                <a:gd name="connsiteX4" fmla="*/ 623888 w 1247776"/>
                <a:gd name="connsiteY4" fmla="*/ 0 h 1441221"/>
                <a:gd name="connsiteX5" fmla="*/ 743054 w 1247776"/>
                <a:gd name="connsiteY5" fmla="*/ 205460 h 1441221"/>
                <a:gd name="connsiteX6" fmla="*/ 749623 w 1247776"/>
                <a:gd name="connsiteY6" fmla="*/ 206122 h 1441221"/>
                <a:gd name="connsiteX7" fmla="*/ 1247776 w 1247776"/>
                <a:gd name="connsiteY7" fmla="*/ 817334 h 1441221"/>
                <a:gd name="connsiteX8" fmla="*/ 623888 w 1247776"/>
                <a:gd name="connsiteY8" fmla="*/ 1441221 h 14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776" h="1441221">
                  <a:moveTo>
                    <a:pt x="623888" y="1441221"/>
                  </a:moveTo>
                  <a:cubicBezTo>
                    <a:pt x="279324" y="1441221"/>
                    <a:pt x="0" y="1161897"/>
                    <a:pt x="0" y="817334"/>
                  </a:cubicBezTo>
                  <a:cubicBezTo>
                    <a:pt x="0" y="515841"/>
                    <a:pt x="213857" y="264298"/>
                    <a:pt x="498153" y="206122"/>
                  </a:cubicBezTo>
                  <a:lnTo>
                    <a:pt x="504721" y="205460"/>
                  </a:lnTo>
                  <a:lnTo>
                    <a:pt x="623888" y="0"/>
                  </a:lnTo>
                  <a:lnTo>
                    <a:pt x="743054" y="205460"/>
                  </a:lnTo>
                  <a:lnTo>
                    <a:pt x="749623" y="206122"/>
                  </a:lnTo>
                  <a:cubicBezTo>
                    <a:pt x="1033919" y="264298"/>
                    <a:pt x="1247776" y="515841"/>
                    <a:pt x="1247776" y="817334"/>
                  </a:cubicBezTo>
                  <a:cubicBezTo>
                    <a:pt x="1247776" y="1161897"/>
                    <a:pt x="968452" y="1441221"/>
                    <a:pt x="623888" y="14412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5626" name="组合 98"/>
            <p:cNvGrpSpPr/>
            <p:nvPr/>
          </p:nvGrpSpPr>
          <p:grpSpPr>
            <a:xfrm>
              <a:off x="2901021" y="4251390"/>
              <a:ext cx="219076" cy="849443"/>
              <a:chOff x="2162174" y="5078115"/>
              <a:chExt cx="219076" cy="849443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162175" y="5708493"/>
                <a:ext cx="219075" cy="2190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6" name="直接连接符 45"/>
              <p:cNvCxnSpPr>
                <a:stCxn id="43" idx="4"/>
              </p:cNvCxnSpPr>
              <p:nvPr/>
            </p:nvCxnSpPr>
            <p:spPr>
              <a:xfrm>
                <a:off x="2271712" y="5078282"/>
                <a:ext cx="0" cy="63021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矩形 46"/>
          <p:cNvSpPr/>
          <p:nvPr/>
        </p:nvSpPr>
        <p:spPr>
          <a:xfrm>
            <a:off x="4460875" y="487363"/>
            <a:ext cx="2646363" cy="584200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教学实施过程</a:t>
            </a:r>
          </a:p>
        </p:txBody>
      </p:sp>
      <p:grpSp>
        <p:nvGrpSpPr>
          <p:cNvPr id="11" name="组合 13"/>
          <p:cNvGrpSpPr/>
          <p:nvPr/>
        </p:nvGrpSpPr>
        <p:grpSpPr>
          <a:xfrm>
            <a:off x="854075" y="1914525"/>
            <a:ext cx="1247775" cy="3186113"/>
            <a:chOff x="854133" y="1914975"/>
            <a:chExt cx="1247776" cy="3185858"/>
          </a:xfrm>
        </p:grpSpPr>
        <p:sp>
          <p:nvSpPr>
            <p:cNvPr id="49" name="椭圆 48"/>
            <p:cNvSpPr/>
            <p:nvPr/>
          </p:nvSpPr>
          <p:spPr>
            <a:xfrm>
              <a:off x="1368483" y="4881776"/>
              <a:ext cx="219075" cy="21905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10800000">
              <a:off x="854133" y="1914975"/>
              <a:ext cx="1247776" cy="1441335"/>
            </a:xfrm>
            <a:custGeom>
              <a:avLst/>
              <a:gdLst>
                <a:gd name="connsiteX0" fmla="*/ 623888 w 1247776"/>
                <a:gd name="connsiteY0" fmla="*/ 1441221 h 1441221"/>
                <a:gd name="connsiteX1" fmla="*/ 0 w 1247776"/>
                <a:gd name="connsiteY1" fmla="*/ 817334 h 1441221"/>
                <a:gd name="connsiteX2" fmla="*/ 498153 w 1247776"/>
                <a:gd name="connsiteY2" fmla="*/ 206122 h 1441221"/>
                <a:gd name="connsiteX3" fmla="*/ 504721 w 1247776"/>
                <a:gd name="connsiteY3" fmla="*/ 205460 h 1441221"/>
                <a:gd name="connsiteX4" fmla="*/ 623888 w 1247776"/>
                <a:gd name="connsiteY4" fmla="*/ 0 h 1441221"/>
                <a:gd name="connsiteX5" fmla="*/ 743054 w 1247776"/>
                <a:gd name="connsiteY5" fmla="*/ 205460 h 1441221"/>
                <a:gd name="connsiteX6" fmla="*/ 749623 w 1247776"/>
                <a:gd name="connsiteY6" fmla="*/ 206122 h 1441221"/>
                <a:gd name="connsiteX7" fmla="*/ 1247776 w 1247776"/>
                <a:gd name="connsiteY7" fmla="*/ 817334 h 1441221"/>
                <a:gd name="connsiteX8" fmla="*/ 623888 w 1247776"/>
                <a:gd name="connsiteY8" fmla="*/ 1441221 h 144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7776" h="1441221">
                  <a:moveTo>
                    <a:pt x="623888" y="1441221"/>
                  </a:moveTo>
                  <a:cubicBezTo>
                    <a:pt x="279324" y="1441221"/>
                    <a:pt x="0" y="1161897"/>
                    <a:pt x="0" y="817334"/>
                  </a:cubicBezTo>
                  <a:cubicBezTo>
                    <a:pt x="0" y="515841"/>
                    <a:pt x="213857" y="264298"/>
                    <a:pt x="498153" y="206122"/>
                  </a:cubicBezTo>
                  <a:lnTo>
                    <a:pt x="504721" y="205460"/>
                  </a:lnTo>
                  <a:lnTo>
                    <a:pt x="623888" y="0"/>
                  </a:lnTo>
                  <a:lnTo>
                    <a:pt x="743054" y="205460"/>
                  </a:lnTo>
                  <a:lnTo>
                    <a:pt x="749623" y="206122"/>
                  </a:lnTo>
                  <a:cubicBezTo>
                    <a:pt x="1033919" y="264298"/>
                    <a:pt x="1247776" y="515841"/>
                    <a:pt x="1247776" y="817334"/>
                  </a:cubicBezTo>
                  <a:cubicBezTo>
                    <a:pt x="1247776" y="1161897"/>
                    <a:pt x="968452" y="1441221"/>
                    <a:pt x="623888" y="144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1" name="直接连接符 50"/>
            <p:cNvCxnSpPr>
              <a:stCxn id="50" idx="4"/>
            </p:cNvCxnSpPr>
            <p:nvPr/>
          </p:nvCxnSpPr>
          <p:spPr>
            <a:xfrm flipH="1">
              <a:off x="1478022" y="3356310"/>
              <a:ext cx="0" cy="1525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695325" y="5445125"/>
            <a:ext cx="1663700" cy="314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课前</a:t>
            </a:r>
          </a:p>
        </p:txBody>
      </p:sp>
      <p:grpSp>
        <p:nvGrpSpPr>
          <p:cNvPr id="12" name="组合 52"/>
          <p:cNvGrpSpPr/>
          <p:nvPr/>
        </p:nvGrpSpPr>
        <p:grpSpPr>
          <a:xfrm>
            <a:off x="977900" y="2038350"/>
            <a:ext cx="1000125" cy="1000125"/>
            <a:chOff x="977504" y="2037998"/>
            <a:chExt cx="1001034" cy="1001034"/>
          </a:xfrm>
        </p:grpSpPr>
        <p:sp>
          <p:nvSpPr>
            <p:cNvPr id="54" name="椭圆 53"/>
            <p:cNvSpPr/>
            <p:nvPr/>
          </p:nvSpPr>
          <p:spPr>
            <a:xfrm>
              <a:off x="977504" y="2037998"/>
              <a:ext cx="1001034" cy="1001034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5637" name="矩形 54"/>
            <p:cNvSpPr/>
            <p:nvPr/>
          </p:nvSpPr>
          <p:spPr>
            <a:xfrm>
              <a:off x="1106209" y="2144576"/>
              <a:ext cx="743625" cy="7690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课前</a:t>
              </a:r>
              <a:endParaRPr lang="en-US" altLang="zh-CN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zh-CN" altLang="zh-CN" sz="2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</a:t>
              </a:r>
            </a:p>
          </p:txBody>
        </p:sp>
      </p:grpSp>
      <p:grpSp>
        <p:nvGrpSpPr>
          <p:cNvPr id="13" name="组合 55"/>
          <p:cNvGrpSpPr/>
          <p:nvPr/>
        </p:nvGrpSpPr>
        <p:grpSpPr>
          <a:xfrm>
            <a:off x="2509838" y="2933700"/>
            <a:ext cx="1001712" cy="1000125"/>
            <a:chOff x="2510043" y="2933192"/>
            <a:chExt cx="1001034" cy="1001034"/>
          </a:xfrm>
        </p:grpSpPr>
        <p:sp>
          <p:nvSpPr>
            <p:cNvPr id="57" name="椭圆 56"/>
            <p:cNvSpPr/>
            <p:nvPr/>
          </p:nvSpPr>
          <p:spPr>
            <a:xfrm>
              <a:off x="2510043" y="2933192"/>
              <a:ext cx="1001034" cy="1001034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5640" name="矩形 57"/>
            <p:cNvSpPr/>
            <p:nvPr/>
          </p:nvSpPr>
          <p:spPr>
            <a:xfrm>
              <a:off x="2587844" y="3053599"/>
              <a:ext cx="8454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学习准备</a:t>
              </a:r>
            </a:p>
          </p:txBody>
        </p:sp>
      </p:grpSp>
      <p:grpSp>
        <p:nvGrpSpPr>
          <p:cNvPr id="14" name="组合 58"/>
          <p:cNvGrpSpPr/>
          <p:nvPr/>
        </p:nvGrpSpPr>
        <p:grpSpPr>
          <a:xfrm>
            <a:off x="4043363" y="2038350"/>
            <a:ext cx="1000125" cy="1000125"/>
            <a:chOff x="4042582" y="2037998"/>
            <a:chExt cx="1001034" cy="1001034"/>
          </a:xfrm>
        </p:grpSpPr>
        <p:sp>
          <p:nvSpPr>
            <p:cNvPr id="60" name="椭圆 59"/>
            <p:cNvSpPr/>
            <p:nvPr/>
          </p:nvSpPr>
          <p:spPr>
            <a:xfrm>
              <a:off x="4042582" y="2037998"/>
              <a:ext cx="1001034" cy="1001034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5643" name="矩形 60"/>
            <p:cNvSpPr/>
            <p:nvPr/>
          </p:nvSpPr>
          <p:spPr>
            <a:xfrm>
              <a:off x="4120383" y="2144576"/>
              <a:ext cx="8454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明确任务</a:t>
              </a:r>
            </a:p>
          </p:txBody>
        </p:sp>
      </p:grpSp>
      <p:grpSp>
        <p:nvGrpSpPr>
          <p:cNvPr id="15" name="组合 61"/>
          <p:cNvGrpSpPr/>
          <p:nvPr/>
        </p:nvGrpSpPr>
        <p:grpSpPr>
          <a:xfrm>
            <a:off x="5575300" y="2933700"/>
            <a:ext cx="1000125" cy="1000125"/>
            <a:chOff x="5575121" y="2933192"/>
            <a:chExt cx="1001034" cy="1001034"/>
          </a:xfrm>
        </p:grpSpPr>
        <p:sp>
          <p:nvSpPr>
            <p:cNvPr id="63" name="椭圆 62"/>
            <p:cNvSpPr/>
            <p:nvPr/>
          </p:nvSpPr>
          <p:spPr>
            <a:xfrm>
              <a:off x="5575121" y="2933192"/>
              <a:ext cx="1001034" cy="1001034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5646" name="矩形 63"/>
            <p:cNvSpPr/>
            <p:nvPr/>
          </p:nvSpPr>
          <p:spPr>
            <a:xfrm>
              <a:off x="5652922" y="3053599"/>
              <a:ext cx="8454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制定计划</a:t>
              </a:r>
            </a:p>
          </p:txBody>
        </p:sp>
      </p:grpSp>
      <p:grpSp>
        <p:nvGrpSpPr>
          <p:cNvPr id="16" name="组合 64"/>
          <p:cNvGrpSpPr/>
          <p:nvPr/>
        </p:nvGrpSpPr>
        <p:grpSpPr>
          <a:xfrm>
            <a:off x="7107238" y="2038350"/>
            <a:ext cx="1001712" cy="1000125"/>
            <a:chOff x="7107660" y="2037998"/>
            <a:chExt cx="1001034" cy="1001034"/>
          </a:xfrm>
        </p:grpSpPr>
        <p:sp>
          <p:nvSpPr>
            <p:cNvPr id="66" name="椭圆 65"/>
            <p:cNvSpPr/>
            <p:nvPr/>
          </p:nvSpPr>
          <p:spPr>
            <a:xfrm>
              <a:off x="7107660" y="2037998"/>
              <a:ext cx="1001034" cy="1001034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5649" name="矩形 66"/>
            <p:cNvSpPr/>
            <p:nvPr/>
          </p:nvSpPr>
          <p:spPr>
            <a:xfrm>
              <a:off x="7185461" y="2144576"/>
              <a:ext cx="8454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确定计划</a:t>
              </a:r>
            </a:p>
          </p:txBody>
        </p:sp>
      </p:grpSp>
      <p:grpSp>
        <p:nvGrpSpPr>
          <p:cNvPr id="17" name="组合 67"/>
          <p:cNvGrpSpPr/>
          <p:nvPr/>
        </p:nvGrpSpPr>
        <p:grpSpPr>
          <a:xfrm>
            <a:off x="8640763" y="2933700"/>
            <a:ext cx="1000125" cy="1000125"/>
            <a:chOff x="8640199" y="2933192"/>
            <a:chExt cx="1001034" cy="1001034"/>
          </a:xfrm>
        </p:grpSpPr>
        <p:sp>
          <p:nvSpPr>
            <p:cNvPr id="69" name="椭圆 68"/>
            <p:cNvSpPr/>
            <p:nvPr/>
          </p:nvSpPr>
          <p:spPr>
            <a:xfrm>
              <a:off x="8640199" y="2933192"/>
              <a:ext cx="1001034" cy="1001034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5652" name="矩形 69"/>
            <p:cNvSpPr/>
            <p:nvPr/>
          </p:nvSpPr>
          <p:spPr>
            <a:xfrm>
              <a:off x="8718000" y="3053599"/>
              <a:ext cx="845433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任务实施</a:t>
              </a:r>
            </a:p>
          </p:txBody>
        </p:sp>
      </p:grpSp>
      <p:grpSp>
        <p:nvGrpSpPr>
          <p:cNvPr id="19" name="组合 70"/>
          <p:cNvGrpSpPr/>
          <p:nvPr/>
        </p:nvGrpSpPr>
        <p:grpSpPr>
          <a:xfrm>
            <a:off x="10172700" y="2038350"/>
            <a:ext cx="1001713" cy="1000125"/>
            <a:chOff x="10172739" y="2037998"/>
            <a:chExt cx="1001034" cy="1001034"/>
          </a:xfrm>
        </p:grpSpPr>
        <p:sp>
          <p:nvSpPr>
            <p:cNvPr id="72" name="椭圆 71"/>
            <p:cNvSpPr/>
            <p:nvPr/>
          </p:nvSpPr>
          <p:spPr>
            <a:xfrm>
              <a:off x="10172739" y="2037998"/>
              <a:ext cx="1001034" cy="1001034"/>
            </a:xfrm>
            <a:prstGeom prst="ellipse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5655" name="矩形 72"/>
            <p:cNvSpPr/>
            <p:nvPr/>
          </p:nvSpPr>
          <p:spPr>
            <a:xfrm>
              <a:off x="10172739" y="2144576"/>
              <a:ext cx="1001034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评价总结</a:t>
              </a:r>
            </a:p>
          </p:txBody>
        </p:sp>
      </p:grpSp>
      <p:sp>
        <p:nvSpPr>
          <p:cNvPr id="74" name="矩形 73"/>
          <p:cNvSpPr/>
          <p:nvPr/>
        </p:nvSpPr>
        <p:spPr>
          <a:xfrm>
            <a:off x="2509838" y="5292725"/>
            <a:ext cx="1138237" cy="485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 sz="4000" dirty="0">
              <a:solidFill>
                <a:srgbClr val="404040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919538" y="5292725"/>
            <a:ext cx="1247775" cy="485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 sz="4000" dirty="0">
              <a:solidFill>
                <a:srgbClr val="404040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438775" y="5292725"/>
            <a:ext cx="1273175" cy="485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 sz="4000" dirty="0">
              <a:solidFill>
                <a:srgbClr val="404040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985000" y="5292725"/>
            <a:ext cx="1247775" cy="485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 sz="4000" dirty="0">
              <a:solidFill>
                <a:srgbClr val="404040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640763" y="5292725"/>
            <a:ext cx="1198562" cy="485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r>
              <a:rPr lang="zh-CN" altLang="en-US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 sz="4000" dirty="0">
              <a:solidFill>
                <a:srgbClr val="404040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172700" y="5292725"/>
            <a:ext cx="1179513" cy="485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200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25</a:t>
            </a:r>
            <a:r>
              <a:rPr lang="zh-CN" altLang="en-US" dirty="0">
                <a:solidFill>
                  <a:srgbClr val="404040"/>
                </a:solidFill>
                <a:latin typeface="Century Gothic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 sz="3600" dirty="0">
              <a:solidFill>
                <a:srgbClr val="404040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2"/>
          <p:cNvGrpSpPr/>
          <p:nvPr/>
        </p:nvGrpSpPr>
        <p:grpSpPr>
          <a:xfrm>
            <a:off x="0" y="-850900"/>
            <a:ext cx="1401763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8053" y="234915"/>
              <a:ext cx="517762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①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4" name="文本框 23"/>
          <p:cNvSpPr txBox="1"/>
          <p:nvPr/>
        </p:nvSpPr>
        <p:spPr>
          <a:xfrm>
            <a:off x="1146175" y="1947863"/>
            <a:ext cx="309245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3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利用老师录制的微课视频，辅助学生理解粗车切削三要素的选择原则，并录制粗车的操作步骤及尺寸控制方法，让学生可以反复观看，掌握要点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34"/>
          <p:cNvGrpSpPr/>
          <p:nvPr/>
        </p:nvGrpSpPr>
        <p:grpSpPr>
          <a:xfrm>
            <a:off x="3675796" y="1404869"/>
            <a:ext cx="399103" cy="434304"/>
            <a:chOff x="4873620" y="1965325"/>
            <a:chExt cx="269882" cy="293688"/>
          </a:xfrm>
          <a:solidFill>
            <a:schemeClr val="accent1"/>
          </a:solidFill>
          <a:effectLst/>
        </p:grpSpPr>
        <p:sp>
          <p:nvSpPr>
            <p:cNvPr id="36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43"/>
          <p:cNvGrpSpPr/>
          <p:nvPr/>
        </p:nvGrpSpPr>
        <p:grpSpPr>
          <a:xfrm>
            <a:off x="1151981" y="1268999"/>
            <a:ext cx="1442304" cy="655816"/>
            <a:chOff x="4806096" y="2627316"/>
            <a:chExt cx="1442304" cy="655815"/>
          </a:xfrm>
          <a:solidFill>
            <a:srgbClr val="0070C0"/>
          </a:solidFill>
        </p:grpSpPr>
        <p:sp>
          <p:nvSpPr>
            <p:cNvPr id="49" name="矩形 48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2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51" name="文本框 32"/>
            <p:cNvSpPr txBox="1"/>
            <p:nvPr/>
          </p:nvSpPr>
          <p:spPr>
            <a:xfrm>
              <a:off x="4901581" y="2768084"/>
              <a:ext cx="1240097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微课视频</a:t>
              </a:r>
            </a:p>
          </p:txBody>
        </p:sp>
      </p:grpSp>
      <p:sp>
        <p:nvSpPr>
          <p:cNvPr id="52" name="文本框 46"/>
          <p:cNvSpPr txBox="1"/>
          <p:nvPr/>
        </p:nvSpPr>
        <p:spPr>
          <a:xfrm>
            <a:off x="6543675" y="1965325"/>
            <a:ext cx="309245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3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根据工作页内的问题进行课前学习，通过观看微课，教师发布的相关资料，完成工作页内容，让自主学习更具有针对性</a:t>
            </a:r>
            <a:endParaRPr lang="en-US" altLang="zh-CN" sz="14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52"/>
          <p:cNvGrpSpPr/>
          <p:nvPr/>
        </p:nvGrpSpPr>
        <p:grpSpPr>
          <a:xfrm>
            <a:off x="6549411" y="1268999"/>
            <a:ext cx="1442304" cy="655816"/>
            <a:chOff x="4806096" y="2627316"/>
            <a:chExt cx="1442304" cy="655815"/>
          </a:xfrm>
          <a:solidFill>
            <a:srgbClr val="00B0F0"/>
          </a:solidFill>
        </p:grpSpPr>
        <p:sp>
          <p:nvSpPr>
            <p:cNvPr id="54" name="矩形 53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2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56" name="文本框 50"/>
            <p:cNvSpPr txBox="1"/>
            <p:nvPr/>
          </p:nvSpPr>
          <p:spPr>
            <a:xfrm>
              <a:off x="4901582" y="2768084"/>
              <a:ext cx="1232942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工作页</a:t>
              </a:r>
            </a:p>
          </p:txBody>
        </p:sp>
      </p:grpSp>
      <p:sp>
        <p:nvSpPr>
          <p:cNvPr id="57" name="文本框 61"/>
          <p:cNvSpPr txBox="1"/>
          <p:nvPr/>
        </p:nvSpPr>
        <p:spPr>
          <a:xfrm>
            <a:off x="1146175" y="4318000"/>
            <a:ext cx="309245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3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逐步引导学生养成良好的学习习惯，自主学习，善于探索和思考，提高学习主动性</a:t>
            </a:r>
            <a:endParaRPr lang="en-US" altLang="zh-CN" sz="14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7"/>
          <p:cNvGrpSpPr/>
          <p:nvPr/>
        </p:nvGrpSpPr>
        <p:grpSpPr>
          <a:xfrm>
            <a:off x="1151981" y="3630920"/>
            <a:ext cx="1442304" cy="655816"/>
            <a:chOff x="4806096" y="2627316"/>
            <a:chExt cx="1442304" cy="655815"/>
          </a:xfrm>
          <a:solidFill>
            <a:schemeClr val="accent3"/>
          </a:solidFill>
        </p:grpSpPr>
        <p:sp>
          <p:nvSpPr>
            <p:cNvPr id="59" name="矩形 58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2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61" name="文本框 65"/>
            <p:cNvSpPr txBox="1"/>
            <p:nvPr/>
          </p:nvSpPr>
          <p:spPr>
            <a:xfrm>
              <a:off x="4901582" y="2768084"/>
              <a:ext cx="1240096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自主学习</a:t>
              </a:r>
            </a:p>
          </p:txBody>
        </p:sp>
      </p:grpSp>
      <p:sp>
        <p:nvSpPr>
          <p:cNvPr id="62" name="文本框 78"/>
          <p:cNvSpPr txBox="1"/>
          <p:nvPr/>
        </p:nvSpPr>
        <p:spPr>
          <a:xfrm>
            <a:off x="6543675" y="4332288"/>
            <a:ext cx="309245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3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师生互动，对于学生的疑问进行解答，并跟踪学习工作页完成情况。及时了解学生学习情况，并适时点拨和引导</a:t>
            </a:r>
            <a:endParaRPr lang="en-US" altLang="zh-CN" sz="1400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2"/>
          <p:cNvGrpSpPr/>
          <p:nvPr/>
        </p:nvGrpSpPr>
        <p:grpSpPr>
          <a:xfrm>
            <a:off x="6549411" y="3645205"/>
            <a:ext cx="1442304" cy="655813"/>
            <a:chOff x="4806096" y="2627316"/>
            <a:chExt cx="1442304" cy="655815"/>
          </a:xfrm>
          <a:solidFill>
            <a:schemeClr val="accent4"/>
          </a:solidFill>
        </p:grpSpPr>
        <p:sp>
          <p:nvSpPr>
            <p:cNvPr id="64" name="矩形 63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 cstate="print"/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66" name="文本框 82"/>
            <p:cNvSpPr txBox="1"/>
            <p:nvPr/>
          </p:nvSpPr>
          <p:spPr>
            <a:xfrm>
              <a:off x="4901582" y="2768084"/>
              <a:ext cx="1232942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线上交流</a:t>
              </a:r>
            </a:p>
          </p:txBody>
        </p:sp>
      </p:grpSp>
      <p:grpSp>
        <p:nvGrpSpPr>
          <p:cNvPr id="8" name="Group 18"/>
          <p:cNvGrpSpPr>
            <a:grpSpLocks noChangeAspect="1"/>
          </p:cNvGrpSpPr>
          <p:nvPr/>
        </p:nvGrpSpPr>
        <p:grpSpPr bwMode="auto">
          <a:xfrm>
            <a:off x="9155984" y="3808404"/>
            <a:ext cx="373440" cy="347977"/>
            <a:chOff x="3802" y="2858"/>
            <a:chExt cx="616" cy="574"/>
          </a:xfrm>
          <a:solidFill>
            <a:schemeClr val="accent1"/>
          </a:solidFill>
          <a:effectLst/>
        </p:grpSpPr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Group 13"/>
          <p:cNvGrpSpPr>
            <a:grpSpLocks noChangeAspect="1"/>
          </p:cNvGrpSpPr>
          <p:nvPr/>
        </p:nvGrpSpPr>
        <p:grpSpPr bwMode="auto">
          <a:xfrm>
            <a:off x="3765272" y="3783769"/>
            <a:ext cx="370583" cy="374963"/>
            <a:chOff x="2426" y="2781"/>
            <a:chExt cx="593" cy="600"/>
          </a:xfrm>
          <a:solidFill>
            <a:schemeClr val="accent2"/>
          </a:solidFill>
          <a:effectLst/>
        </p:grpSpPr>
        <p:sp>
          <p:nvSpPr>
            <p:cNvPr id="7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6" name="Freeform 90"/>
          <p:cNvSpPr>
            <a:spLocks noEditPoints="1"/>
          </p:cNvSpPr>
          <p:nvPr/>
        </p:nvSpPr>
        <p:spPr>
          <a:xfrm>
            <a:off x="9088438" y="1371600"/>
            <a:ext cx="412750" cy="4397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9" h="169">
                <a:moveTo>
                  <a:pt x="79" y="66"/>
                </a:moveTo>
                <a:cubicBezTo>
                  <a:pt x="97" y="66"/>
                  <a:pt x="112" y="51"/>
                  <a:pt x="112" y="33"/>
                </a:cubicBezTo>
                <a:cubicBezTo>
                  <a:pt x="112" y="15"/>
                  <a:pt x="97" y="0"/>
                  <a:pt x="79" y="0"/>
                </a:cubicBezTo>
                <a:cubicBezTo>
                  <a:pt x="61" y="0"/>
                  <a:pt x="46" y="15"/>
                  <a:pt x="46" y="33"/>
                </a:cubicBezTo>
                <a:cubicBezTo>
                  <a:pt x="46" y="51"/>
                  <a:pt x="61" y="66"/>
                  <a:pt x="79" y="66"/>
                </a:cubicBezTo>
                <a:close/>
                <a:moveTo>
                  <a:pt x="156" y="117"/>
                </a:moveTo>
                <a:cubicBezTo>
                  <a:pt x="134" y="86"/>
                  <a:pt x="134" y="86"/>
                  <a:pt x="134" y="86"/>
                </a:cubicBezTo>
                <a:cubicBezTo>
                  <a:pt x="132" y="97"/>
                  <a:pt x="129" y="108"/>
                  <a:pt x="125" y="11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4" y="133"/>
                  <a:pt x="102" y="142"/>
                  <a:pt x="106" y="148"/>
                </a:cubicBezTo>
                <a:cubicBezTo>
                  <a:pt x="109" y="154"/>
                  <a:pt x="118" y="156"/>
                  <a:pt x="124" y="153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5" y="139"/>
                  <a:pt x="159" y="121"/>
                  <a:pt x="156" y="117"/>
                </a:cubicBezTo>
                <a:close/>
                <a:moveTo>
                  <a:pt x="99" y="153"/>
                </a:moveTo>
                <a:cubicBezTo>
                  <a:pt x="91" y="155"/>
                  <a:pt x="83" y="158"/>
                  <a:pt x="80" y="162"/>
                </a:cubicBezTo>
                <a:cubicBezTo>
                  <a:pt x="81" y="143"/>
                  <a:pt x="83" y="123"/>
                  <a:pt x="84" y="103"/>
                </a:cubicBezTo>
                <a:cubicBezTo>
                  <a:pt x="86" y="101"/>
                  <a:pt x="90" y="100"/>
                  <a:pt x="93" y="98"/>
                </a:cubicBezTo>
                <a:cubicBezTo>
                  <a:pt x="97" y="97"/>
                  <a:pt x="100" y="96"/>
                  <a:pt x="104" y="95"/>
                </a:cubicBezTo>
                <a:cubicBezTo>
                  <a:pt x="107" y="93"/>
                  <a:pt x="111" y="92"/>
                  <a:pt x="114" y="91"/>
                </a:cubicBezTo>
                <a:cubicBezTo>
                  <a:pt x="121" y="88"/>
                  <a:pt x="127" y="84"/>
                  <a:pt x="131" y="81"/>
                </a:cubicBezTo>
                <a:cubicBezTo>
                  <a:pt x="130" y="79"/>
                  <a:pt x="128" y="77"/>
                  <a:pt x="126" y="75"/>
                </a:cubicBezTo>
                <a:cubicBezTo>
                  <a:pt x="125" y="74"/>
                  <a:pt x="125" y="74"/>
                  <a:pt x="124" y="74"/>
                </a:cubicBezTo>
                <a:cubicBezTo>
                  <a:pt x="121" y="71"/>
                  <a:pt x="117" y="70"/>
                  <a:pt x="112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79" y="86"/>
                  <a:pt x="79" y="86"/>
                  <a:pt x="79" y="86"/>
                </a:cubicBezTo>
                <a:cubicBezTo>
                  <a:pt x="59" y="70"/>
                  <a:pt x="59" y="70"/>
                  <a:pt x="5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2" y="70"/>
                  <a:pt x="38" y="71"/>
                  <a:pt x="34" y="74"/>
                </a:cubicBezTo>
                <a:cubicBezTo>
                  <a:pt x="34" y="74"/>
                  <a:pt x="33" y="74"/>
                  <a:pt x="33" y="75"/>
                </a:cubicBezTo>
                <a:cubicBezTo>
                  <a:pt x="31" y="77"/>
                  <a:pt x="29" y="79"/>
                  <a:pt x="28" y="81"/>
                </a:cubicBezTo>
                <a:cubicBezTo>
                  <a:pt x="32" y="84"/>
                  <a:pt x="38" y="88"/>
                  <a:pt x="45" y="91"/>
                </a:cubicBezTo>
                <a:cubicBezTo>
                  <a:pt x="48" y="92"/>
                  <a:pt x="52" y="93"/>
                  <a:pt x="55" y="95"/>
                </a:cubicBezTo>
                <a:cubicBezTo>
                  <a:pt x="59" y="96"/>
                  <a:pt x="62" y="97"/>
                  <a:pt x="65" y="98"/>
                </a:cubicBezTo>
                <a:cubicBezTo>
                  <a:pt x="69" y="100"/>
                  <a:pt x="72" y="101"/>
                  <a:pt x="75" y="103"/>
                </a:cubicBezTo>
                <a:cubicBezTo>
                  <a:pt x="76" y="123"/>
                  <a:pt x="77" y="143"/>
                  <a:pt x="78" y="162"/>
                </a:cubicBezTo>
                <a:cubicBezTo>
                  <a:pt x="75" y="158"/>
                  <a:pt x="67" y="155"/>
                  <a:pt x="59" y="152"/>
                </a:cubicBezTo>
                <a:cubicBezTo>
                  <a:pt x="55" y="158"/>
                  <a:pt x="49" y="161"/>
                  <a:pt x="43" y="162"/>
                </a:cubicBezTo>
                <a:cubicBezTo>
                  <a:pt x="50" y="164"/>
                  <a:pt x="64" y="168"/>
                  <a:pt x="79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95" y="169"/>
                  <a:pt x="109" y="164"/>
                  <a:pt x="116" y="162"/>
                </a:cubicBezTo>
                <a:cubicBezTo>
                  <a:pt x="109" y="162"/>
                  <a:pt x="103" y="158"/>
                  <a:pt x="99" y="153"/>
                </a:cubicBezTo>
                <a:close/>
                <a:moveTo>
                  <a:pt x="53" y="148"/>
                </a:moveTo>
                <a:cubicBezTo>
                  <a:pt x="56" y="142"/>
                  <a:pt x="54" y="133"/>
                  <a:pt x="48" y="13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0" y="108"/>
                  <a:pt x="27" y="97"/>
                  <a:pt x="24" y="86"/>
                </a:cubicBezTo>
                <a:cubicBezTo>
                  <a:pt x="2" y="117"/>
                  <a:pt x="2" y="117"/>
                  <a:pt x="2" y="117"/>
                </a:cubicBezTo>
                <a:cubicBezTo>
                  <a:pt x="0" y="121"/>
                  <a:pt x="4" y="139"/>
                  <a:pt x="8" y="14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41" y="156"/>
                  <a:pt x="49" y="154"/>
                  <a:pt x="53" y="14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1809323" y="404813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课 前 学 习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10" name="组合 77"/>
          <p:cNvGrpSpPr/>
          <p:nvPr/>
        </p:nvGrpSpPr>
        <p:grpSpPr>
          <a:xfrm>
            <a:off x="992188" y="1444625"/>
            <a:ext cx="4805362" cy="1824038"/>
            <a:chOff x="687750" y="1538466"/>
            <a:chExt cx="4804707" cy="1824508"/>
          </a:xfrm>
        </p:grpSpPr>
        <p:sp>
          <p:nvSpPr>
            <p:cNvPr id="79" name="任意多边形 78"/>
            <p:cNvSpPr/>
            <p:nvPr/>
          </p:nvSpPr>
          <p:spPr>
            <a:xfrm>
              <a:off x="805209" y="1538466"/>
              <a:ext cx="4580901" cy="1716530"/>
            </a:xfrm>
            <a:custGeom>
              <a:avLst/>
              <a:gdLst>
                <a:gd name="connsiteX0" fmla="*/ 702018 w 793458"/>
                <a:gd name="connsiteY0" fmla="*/ 1664080 h 1755520"/>
                <a:gd name="connsiteX1" fmla="*/ 286769 w 793458"/>
                <a:gd name="connsiteY1" fmla="*/ 1664080 h 1755520"/>
                <a:gd name="connsiteX2" fmla="*/ 286769 w 793458"/>
                <a:gd name="connsiteY2" fmla="*/ 771911 h 1755520"/>
                <a:gd name="connsiteX3" fmla="*/ 277518 w 793458"/>
                <a:gd name="connsiteY3" fmla="*/ 539619 h 1755520"/>
                <a:gd name="connsiteX4" fmla="*/ 226640 w 793458"/>
                <a:gd name="connsiteY4" fmla="*/ 480518 h 1755520"/>
                <a:gd name="connsiteX5" fmla="*/ 41114 w 793458"/>
                <a:gd name="connsiteY5" fmla="*/ 460475 h 1755520"/>
                <a:gd name="connsiteX6" fmla="*/ 0 w 793458"/>
                <a:gd name="connsiteY6" fmla="*/ 460475 h 1755520"/>
                <a:gd name="connsiteX7" fmla="*/ 0 w 793458"/>
                <a:gd name="connsiteY7" fmla="*/ 266469 h 1755520"/>
                <a:gd name="connsiteX8" fmla="*/ 457391 w 793458"/>
                <a:gd name="connsiteY8" fmla="*/ 0 h 1755520"/>
                <a:gd name="connsiteX9" fmla="*/ 702018 w 793458"/>
                <a:gd name="connsiteY9" fmla="*/ 0 h 1755520"/>
                <a:gd name="connsiteX10" fmla="*/ 793458 w 793458"/>
                <a:gd name="connsiteY10" fmla="*/ 1755520 h 1755520"/>
                <a:gd name="connsiteX0-1" fmla="*/ 0 w 1958340"/>
                <a:gd name="connsiteY0-2" fmla="*/ 1676780 h 1755520"/>
                <a:gd name="connsiteX1-3" fmla="*/ 1451651 w 1958340"/>
                <a:gd name="connsiteY1-4" fmla="*/ 1664080 h 1755520"/>
                <a:gd name="connsiteX2-5" fmla="*/ 1451651 w 1958340"/>
                <a:gd name="connsiteY2-6" fmla="*/ 771911 h 1755520"/>
                <a:gd name="connsiteX3-7" fmla="*/ 1442400 w 1958340"/>
                <a:gd name="connsiteY3-8" fmla="*/ 539619 h 1755520"/>
                <a:gd name="connsiteX4-9" fmla="*/ 1391522 w 1958340"/>
                <a:gd name="connsiteY4-10" fmla="*/ 480518 h 1755520"/>
                <a:gd name="connsiteX5-11" fmla="*/ 1205996 w 1958340"/>
                <a:gd name="connsiteY5-12" fmla="*/ 460475 h 1755520"/>
                <a:gd name="connsiteX6-13" fmla="*/ 1164882 w 1958340"/>
                <a:gd name="connsiteY6-14" fmla="*/ 460475 h 1755520"/>
                <a:gd name="connsiteX7-15" fmla="*/ 1164882 w 1958340"/>
                <a:gd name="connsiteY7-16" fmla="*/ 266469 h 1755520"/>
                <a:gd name="connsiteX8-17" fmla="*/ 1622273 w 1958340"/>
                <a:gd name="connsiteY8-18" fmla="*/ 0 h 1755520"/>
                <a:gd name="connsiteX9-19" fmla="*/ 1866900 w 1958340"/>
                <a:gd name="connsiteY9-20" fmla="*/ 0 h 1755520"/>
                <a:gd name="connsiteX10-21" fmla="*/ 1958340 w 1958340"/>
                <a:gd name="connsiteY10-22" fmla="*/ 1755520 h 1755520"/>
                <a:gd name="connsiteX0-23" fmla="*/ 0 w 1901190"/>
                <a:gd name="connsiteY0-24" fmla="*/ 1676780 h 1676780"/>
                <a:gd name="connsiteX1-25" fmla="*/ 1451651 w 1901190"/>
                <a:gd name="connsiteY1-26" fmla="*/ 1664080 h 1676780"/>
                <a:gd name="connsiteX2-27" fmla="*/ 1451651 w 1901190"/>
                <a:gd name="connsiteY2-28" fmla="*/ 771911 h 1676780"/>
                <a:gd name="connsiteX3-29" fmla="*/ 1442400 w 1901190"/>
                <a:gd name="connsiteY3-30" fmla="*/ 539619 h 1676780"/>
                <a:gd name="connsiteX4-31" fmla="*/ 1391522 w 1901190"/>
                <a:gd name="connsiteY4-32" fmla="*/ 480518 h 1676780"/>
                <a:gd name="connsiteX5-33" fmla="*/ 1205996 w 1901190"/>
                <a:gd name="connsiteY5-34" fmla="*/ 460475 h 1676780"/>
                <a:gd name="connsiteX6-35" fmla="*/ 1164882 w 1901190"/>
                <a:gd name="connsiteY6-36" fmla="*/ 460475 h 1676780"/>
                <a:gd name="connsiteX7-37" fmla="*/ 1164882 w 1901190"/>
                <a:gd name="connsiteY7-38" fmla="*/ 266469 h 1676780"/>
                <a:gd name="connsiteX8-39" fmla="*/ 1622273 w 1901190"/>
                <a:gd name="connsiteY8-40" fmla="*/ 0 h 1676780"/>
                <a:gd name="connsiteX9-41" fmla="*/ 1866900 w 1901190"/>
                <a:gd name="connsiteY9-42" fmla="*/ 0 h 1676780"/>
                <a:gd name="connsiteX10-43" fmla="*/ 1901190 w 1901190"/>
                <a:gd name="connsiteY10-44" fmla="*/ 1666620 h 1676780"/>
                <a:gd name="connsiteX0-45" fmla="*/ 0 w 1901190"/>
                <a:gd name="connsiteY0-46" fmla="*/ 1676780 h 1687854"/>
                <a:gd name="connsiteX1-47" fmla="*/ 1451651 w 1901190"/>
                <a:gd name="connsiteY1-48" fmla="*/ 1664080 h 1687854"/>
                <a:gd name="connsiteX2-49" fmla="*/ 1451651 w 1901190"/>
                <a:gd name="connsiteY2-50" fmla="*/ 771911 h 1687854"/>
                <a:gd name="connsiteX3-51" fmla="*/ 1442400 w 1901190"/>
                <a:gd name="connsiteY3-52" fmla="*/ 539619 h 1687854"/>
                <a:gd name="connsiteX4-53" fmla="*/ 1391522 w 1901190"/>
                <a:gd name="connsiteY4-54" fmla="*/ 480518 h 1687854"/>
                <a:gd name="connsiteX5-55" fmla="*/ 1205996 w 1901190"/>
                <a:gd name="connsiteY5-56" fmla="*/ 460475 h 1687854"/>
                <a:gd name="connsiteX6-57" fmla="*/ 1164882 w 1901190"/>
                <a:gd name="connsiteY6-58" fmla="*/ 460475 h 1687854"/>
                <a:gd name="connsiteX7-59" fmla="*/ 1164882 w 1901190"/>
                <a:gd name="connsiteY7-60" fmla="*/ 266469 h 1687854"/>
                <a:gd name="connsiteX8-61" fmla="*/ 1622273 w 1901190"/>
                <a:gd name="connsiteY8-62" fmla="*/ 0 h 1687854"/>
                <a:gd name="connsiteX9-63" fmla="*/ 1866900 w 1901190"/>
                <a:gd name="connsiteY9-64" fmla="*/ 0 h 1687854"/>
                <a:gd name="connsiteX10-65" fmla="*/ 1882773 w 1901190"/>
                <a:gd name="connsiteY10-66" fmla="*/ 1519154 h 1687854"/>
                <a:gd name="connsiteX11" fmla="*/ 1901190 w 1901190"/>
                <a:gd name="connsiteY11" fmla="*/ 1666620 h 1687854"/>
                <a:gd name="connsiteX0-67" fmla="*/ 0 w 2517140"/>
                <a:gd name="connsiteY0-68" fmla="*/ 1676780 h 1681863"/>
                <a:gd name="connsiteX1-69" fmla="*/ 1451651 w 2517140"/>
                <a:gd name="connsiteY1-70" fmla="*/ 1664080 h 1681863"/>
                <a:gd name="connsiteX2-71" fmla="*/ 1451651 w 2517140"/>
                <a:gd name="connsiteY2-72" fmla="*/ 771911 h 1681863"/>
                <a:gd name="connsiteX3-73" fmla="*/ 1442400 w 2517140"/>
                <a:gd name="connsiteY3-74" fmla="*/ 539619 h 1681863"/>
                <a:gd name="connsiteX4-75" fmla="*/ 1391522 w 2517140"/>
                <a:gd name="connsiteY4-76" fmla="*/ 480518 h 1681863"/>
                <a:gd name="connsiteX5-77" fmla="*/ 1205996 w 2517140"/>
                <a:gd name="connsiteY5-78" fmla="*/ 460475 h 1681863"/>
                <a:gd name="connsiteX6-79" fmla="*/ 1164882 w 2517140"/>
                <a:gd name="connsiteY6-80" fmla="*/ 460475 h 1681863"/>
                <a:gd name="connsiteX7-81" fmla="*/ 1164882 w 2517140"/>
                <a:gd name="connsiteY7-82" fmla="*/ 266469 h 1681863"/>
                <a:gd name="connsiteX8-83" fmla="*/ 1622273 w 2517140"/>
                <a:gd name="connsiteY8-84" fmla="*/ 0 h 1681863"/>
                <a:gd name="connsiteX9-85" fmla="*/ 1866900 w 2517140"/>
                <a:gd name="connsiteY9-86" fmla="*/ 0 h 1681863"/>
                <a:gd name="connsiteX10-87" fmla="*/ 1882773 w 2517140"/>
                <a:gd name="connsiteY10-88" fmla="*/ 1519154 h 1681863"/>
                <a:gd name="connsiteX11-89" fmla="*/ 2517140 w 2517140"/>
                <a:gd name="connsiteY11-90" fmla="*/ 1653920 h 1681863"/>
                <a:gd name="connsiteX0-91" fmla="*/ 0 w 2517140"/>
                <a:gd name="connsiteY0-92" fmla="*/ 1676780 h 1752086"/>
                <a:gd name="connsiteX1-93" fmla="*/ 1451651 w 2517140"/>
                <a:gd name="connsiteY1-94" fmla="*/ 1664080 h 1752086"/>
                <a:gd name="connsiteX2-95" fmla="*/ 1451651 w 2517140"/>
                <a:gd name="connsiteY2-96" fmla="*/ 771911 h 1752086"/>
                <a:gd name="connsiteX3-97" fmla="*/ 1442400 w 2517140"/>
                <a:gd name="connsiteY3-98" fmla="*/ 539619 h 1752086"/>
                <a:gd name="connsiteX4-99" fmla="*/ 1391522 w 2517140"/>
                <a:gd name="connsiteY4-100" fmla="*/ 480518 h 1752086"/>
                <a:gd name="connsiteX5-101" fmla="*/ 1205996 w 2517140"/>
                <a:gd name="connsiteY5-102" fmla="*/ 460475 h 1752086"/>
                <a:gd name="connsiteX6-103" fmla="*/ 1164882 w 2517140"/>
                <a:gd name="connsiteY6-104" fmla="*/ 460475 h 1752086"/>
                <a:gd name="connsiteX7-105" fmla="*/ 1164882 w 2517140"/>
                <a:gd name="connsiteY7-106" fmla="*/ 266469 h 1752086"/>
                <a:gd name="connsiteX8-107" fmla="*/ 1622273 w 2517140"/>
                <a:gd name="connsiteY8-108" fmla="*/ 0 h 1752086"/>
                <a:gd name="connsiteX9-109" fmla="*/ 1866900 w 2517140"/>
                <a:gd name="connsiteY9-110" fmla="*/ 0 h 1752086"/>
                <a:gd name="connsiteX10-111" fmla="*/ 1882773 w 2517140"/>
                <a:gd name="connsiteY10-112" fmla="*/ 1627104 h 1752086"/>
                <a:gd name="connsiteX11-113" fmla="*/ 2517140 w 2517140"/>
                <a:gd name="connsiteY11-114" fmla="*/ 1653920 h 1752086"/>
                <a:gd name="connsiteX0-115" fmla="*/ 0 w 2517140"/>
                <a:gd name="connsiteY0-116" fmla="*/ 1676780 h 1752086"/>
                <a:gd name="connsiteX1-117" fmla="*/ 1451651 w 2517140"/>
                <a:gd name="connsiteY1-118" fmla="*/ 1664080 h 1752086"/>
                <a:gd name="connsiteX2-119" fmla="*/ 1451651 w 2517140"/>
                <a:gd name="connsiteY2-120" fmla="*/ 771911 h 1752086"/>
                <a:gd name="connsiteX3-121" fmla="*/ 1442400 w 2517140"/>
                <a:gd name="connsiteY3-122" fmla="*/ 539619 h 1752086"/>
                <a:gd name="connsiteX4-123" fmla="*/ 1391522 w 2517140"/>
                <a:gd name="connsiteY4-124" fmla="*/ 480518 h 1752086"/>
                <a:gd name="connsiteX5-125" fmla="*/ 1205996 w 2517140"/>
                <a:gd name="connsiteY5-126" fmla="*/ 460475 h 1752086"/>
                <a:gd name="connsiteX6-127" fmla="*/ 1164882 w 2517140"/>
                <a:gd name="connsiteY6-128" fmla="*/ 460475 h 1752086"/>
                <a:gd name="connsiteX7-129" fmla="*/ 1164882 w 2517140"/>
                <a:gd name="connsiteY7-130" fmla="*/ 266469 h 1752086"/>
                <a:gd name="connsiteX8-131" fmla="*/ 1622273 w 2517140"/>
                <a:gd name="connsiteY8-132" fmla="*/ 0 h 1752086"/>
                <a:gd name="connsiteX9-133" fmla="*/ 1866900 w 2517140"/>
                <a:gd name="connsiteY9-134" fmla="*/ 0 h 1752086"/>
                <a:gd name="connsiteX10-135" fmla="*/ 1882773 w 2517140"/>
                <a:gd name="connsiteY10-136" fmla="*/ 1627104 h 1752086"/>
                <a:gd name="connsiteX11-137" fmla="*/ 2517140 w 2517140"/>
                <a:gd name="connsiteY11-138" fmla="*/ 1653920 h 1752086"/>
                <a:gd name="connsiteX0-139" fmla="*/ 0 w 2517140"/>
                <a:gd name="connsiteY0-140" fmla="*/ 1676780 h 1752086"/>
                <a:gd name="connsiteX1-141" fmla="*/ 1451651 w 2517140"/>
                <a:gd name="connsiteY1-142" fmla="*/ 1664080 h 1752086"/>
                <a:gd name="connsiteX2-143" fmla="*/ 1451651 w 2517140"/>
                <a:gd name="connsiteY2-144" fmla="*/ 771911 h 1752086"/>
                <a:gd name="connsiteX3-145" fmla="*/ 1442400 w 2517140"/>
                <a:gd name="connsiteY3-146" fmla="*/ 539619 h 1752086"/>
                <a:gd name="connsiteX4-147" fmla="*/ 1391522 w 2517140"/>
                <a:gd name="connsiteY4-148" fmla="*/ 480518 h 1752086"/>
                <a:gd name="connsiteX5-149" fmla="*/ 1205996 w 2517140"/>
                <a:gd name="connsiteY5-150" fmla="*/ 460475 h 1752086"/>
                <a:gd name="connsiteX6-151" fmla="*/ 1164882 w 2517140"/>
                <a:gd name="connsiteY6-152" fmla="*/ 460475 h 1752086"/>
                <a:gd name="connsiteX7-153" fmla="*/ 1164882 w 2517140"/>
                <a:gd name="connsiteY7-154" fmla="*/ 266469 h 1752086"/>
                <a:gd name="connsiteX8-155" fmla="*/ 1622273 w 2517140"/>
                <a:gd name="connsiteY8-156" fmla="*/ 0 h 1752086"/>
                <a:gd name="connsiteX9-157" fmla="*/ 1866900 w 2517140"/>
                <a:gd name="connsiteY9-158" fmla="*/ 0 h 1752086"/>
                <a:gd name="connsiteX10-159" fmla="*/ 1882773 w 2517140"/>
                <a:gd name="connsiteY10-160" fmla="*/ 1627104 h 1752086"/>
                <a:gd name="connsiteX11-161" fmla="*/ 2517140 w 2517140"/>
                <a:gd name="connsiteY11-162" fmla="*/ 1653920 h 1752086"/>
                <a:gd name="connsiteX0-163" fmla="*/ 0 w 2929890"/>
                <a:gd name="connsiteY0-164" fmla="*/ 1676780 h 1744818"/>
                <a:gd name="connsiteX1-165" fmla="*/ 1451651 w 2929890"/>
                <a:gd name="connsiteY1-166" fmla="*/ 1664080 h 1744818"/>
                <a:gd name="connsiteX2-167" fmla="*/ 1451651 w 2929890"/>
                <a:gd name="connsiteY2-168" fmla="*/ 771911 h 1744818"/>
                <a:gd name="connsiteX3-169" fmla="*/ 1442400 w 2929890"/>
                <a:gd name="connsiteY3-170" fmla="*/ 539619 h 1744818"/>
                <a:gd name="connsiteX4-171" fmla="*/ 1391522 w 2929890"/>
                <a:gd name="connsiteY4-172" fmla="*/ 480518 h 1744818"/>
                <a:gd name="connsiteX5-173" fmla="*/ 1205996 w 2929890"/>
                <a:gd name="connsiteY5-174" fmla="*/ 460475 h 1744818"/>
                <a:gd name="connsiteX6-175" fmla="*/ 1164882 w 2929890"/>
                <a:gd name="connsiteY6-176" fmla="*/ 460475 h 1744818"/>
                <a:gd name="connsiteX7-177" fmla="*/ 1164882 w 2929890"/>
                <a:gd name="connsiteY7-178" fmla="*/ 266469 h 1744818"/>
                <a:gd name="connsiteX8-179" fmla="*/ 1622273 w 2929890"/>
                <a:gd name="connsiteY8-180" fmla="*/ 0 h 1744818"/>
                <a:gd name="connsiteX9-181" fmla="*/ 1866900 w 2929890"/>
                <a:gd name="connsiteY9-182" fmla="*/ 0 h 1744818"/>
                <a:gd name="connsiteX10-183" fmla="*/ 1882773 w 2929890"/>
                <a:gd name="connsiteY10-184" fmla="*/ 1627104 h 1744818"/>
                <a:gd name="connsiteX11-185" fmla="*/ 2929890 w 2929890"/>
                <a:gd name="connsiteY11-186" fmla="*/ 1634870 h 1744818"/>
                <a:gd name="connsiteX0-187" fmla="*/ 0 w 2929890"/>
                <a:gd name="connsiteY0-188" fmla="*/ 1676780 h 1767931"/>
                <a:gd name="connsiteX1-189" fmla="*/ 1451651 w 2929890"/>
                <a:gd name="connsiteY1-190" fmla="*/ 1664080 h 1767931"/>
                <a:gd name="connsiteX2-191" fmla="*/ 1451651 w 2929890"/>
                <a:gd name="connsiteY2-192" fmla="*/ 771911 h 1767931"/>
                <a:gd name="connsiteX3-193" fmla="*/ 1442400 w 2929890"/>
                <a:gd name="connsiteY3-194" fmla="*/ 539619 h 1767931"/>
                <a:gd name="connsiteX4-195" fmla="*/ 1391522 w 2929890"/>
                <a:gd name="connsiteY4-196" fmla="*/ 480518 h 1767931"/>
                <a:gd name="connsiteX5-197" fmla="*/ 1205996 w 2929890"/>
                <a:gd name="connsiteY5-198" fmla="*/ 460475 h 1767931"/>
                <a:gd name="connsiteX6-199" fmla="*/ 1164882 w 2929890"/>
                <a:gd name="connsiteY6-200" fmla="*/ 460475 h 1767931"/>
                <a:gd name="connsiteX7-201" fmla="*/ 1164882 w 2929890"/>
                <a:gd name="connsiteY7-202" fmla="*/ 266469 h 1767931"/>
                <a:gd name="connsiteX8-203" fmla="*/ 1622273 w 2929890"/>
                <a:gd name="connsiteY8-204" fmla="*/ 0 h 1767931"/>
                <a:gd name="connsiteX9-205" fmla="*/ 1866900 w 2929890"/>
                <a:gd name="connsiteY9-206" fmla="*/ 0 h 1767931"/>
                <a:gd name="connsiteX10-207" fmla="*/ 1882773 w 2929890"/>
                <a:gd name="connsiteY10-208" fmla="*/ 1627104 h 1767931"/>
                <a:gd name="connsiteX11-209" fmla="*/ 2929890 w 2929890"/>
                <a:gd name="connsiteY11-210" fmla="*/ 1634870 h 1767931"/>
                <a:gd name="connsiteX0-211" fmla="*/ 0 w 2929890"/>
                <a:gd name="connsiteY0-212" fmla="*/ 1676780 h 1768155"/>
                <a:gd name="connsiteX1-213" fmla="*/ 1451651 w 2929890"/>
                <a:gd name="connsiteY1-214" fmla="*/ 1664080 h 1768155"/>
                <a:gd name="connsiteX2-215" fmla="*/ 1451651 w 2929890"/>
                <a:gd name="connsiteY2-216" fmla="*/ 771911 h 1768155"/>
                <a:gd name="connsiteX3-217" fmla="*/ 1442400 w 2929890"/>
                <a:gd name="connsiteY3-218" fmla="*/ 539619 h 1768155"/>
                <a:gd name="connsiteX4-219" fmla="*/ 1391522 w 2929890"/>
                <a:gd name="connsiteY4-220" fmla="*/ 480518 h 1768155"/>
                <a:gd name="connsiteX5-221" fmla="*/ 1205996 w 2929890"/>
                <a:gd name="connsiteY5-222" fmla="*/ 460475 h 1768155"/>
                <a:gd name="connsiteX6-223" fmla="*/ 1164882 w 2929890"/>
                <a:gd name="connsiteY6-224" fmla="*/ 460475 h 1768155"/>
                <a:gd name="connsiteX7-225" fmla="*/ 1164882 w 2929890"/>
                <a:gd name="connsiteY7-226" fmla="*/ 266469 h 1768155"/>
                <a:gd name="connsiteX8-227" fmla="*/ 1622273 w 2929890"/>
                <a:gd name="connsiteY8-228" fmla="*/ 0 h 1768155"/>
                <a:gd name="connsiteX9-229" fmla="*/ 1866900 w 2929890"/>
                <a:gd name="connsiteY9-230" fmla="*/ 0 h 1768155"/>
                <a:gd name="connsiteX10-231" fmla="*/ 1882773 w 2929890"/>
                <a:gd name="connsiteY10-232" fmla="*/ 1627104 h 1768155"/>
                <a:gd name="connsiteX11-233" fmla="*/ 2929890 w 2929890"/>
                <a:gd name="connsiteY11-234" fmla="*/ 1634870 h 1768155"/>
                <a:gd name="connsiteX0-235" fmla="*/ 0 w 2929890"/>
                <a:gd name="connsiteY0-236" fmla="*/ 1676780 h 1792399"/>
                <a:gd name="connsiteX1-237" fmla="*/ 1451651 w 2929890"/>
                <a:gd name="connsiteY1-238" fmla="*/ 1664080 h 1792399"/>
                <a:gd name="connsiteX2-239" fmla="*/ 1451651 w 2929890"/>
                <a:gd name="connsiteY2-240" fmla="*/ 771911 h 1792399"/>
                <a:gd name="connsiteX3-241" fmla="*/ 1442400 w 2929890"/>
                <a:gd name="connsiteY3-242" fmla="*/ 539619 h 1792399"/>
                <a:gd name="connsiteX4-243" fmla="*/ 1391522 w 2929890"/>
                <a:gd name="connsiteY4-244" fmla="*/ 480518 h 1792399"/>
                <a:gd name="connsiteX5-245" fmla="*/ 1205996 w 2929890"/>
                <a:gd name="connsiteY5-246" fmla="*/ 460475 h 1792399"/>
                <a:gd name="connsiteX6-247" fmla="*/ 1164882 w 2929890"/>
                <a:gd name="connsiteY6-248" fmla="*/ 460475 h 1792399"/>
                <a:gd name="connsiteX7-249" fmla="*/ 1164882 w 2929890"/>
                <a:gd name="connsiteY7-250" fmla="*/ 266469 h 1792399"/>
                <a:gd name="connsiteX8-251" fmla="*/ 1622273 w 2929890"/>
                <a:gd name="connsiteY8-252" fmla="*/ 0 h 1792399"/>
                <a:gd name="connsiteX9-253" fmla="*/ 1866900 w 2929890"/>
                <a:gd name="connsiteY9-254" fmla="*/ 0 h 1792399"/>
                <a:gd name="connsiteX10-255" fmla="*/ 1895473 w 2929890"/>
                <a:gd name="connsiteY10-256" fmla="*/ 1658854 h 1792399"/>
                <a:gd name="connsiteX11-257" fmla="*/ 2929890 w 2929890"/>
                <a:gd name="connsiteY11-258" fmla="*/ 1634870 h 1792399"/>
                <a:gd name="connsiteX0-259" fmla="*/ 0 w 2929890"/>
                <a:gd name="connsiteY0-260" fmla="*/ 1676780 h 1792399"/>
                <a:gd name="connsiteX1-261" fmla="*/ 1451651 w 2929890"/>
                <a:gd name="connsiteY1-262" fmla="*/ 1664080 h 1792399"/>
                <a:gd name="connsiteX2-263" fmla="*/ 1451651 w 2929890"/>
                <a:gd name="connsiteY2-264" fmla="*/ 771911 h 1792399"/>
                <a:gd name="connsiteX3-265" fmla="*/ 1442400 w 2929890"/>
                <a:gd name="connsiteY3-266" fmla="*/ 539619 h 1792399"/>
                <a:gd name="connsiteX4-267" fmla="*/ 1391522 w 2929890"/>
                <a:gd name="connsiteY4-268" fmla="*/ 480518 h 1792399"/>
                <a:gd name="connsiteX5-269" fmla="*/ 1205996 w 2929890"/>
                <a:gd name="connsiteY5-270" fmla="*/ 460475 h 1792399"/>
                <a:gd name="connsiteX6-271" fmla="*/ 1164882 w 2929890"/>
                <a:gd name="connsiteY6-272" fmla="*/ 460475 h 1792399"/>
                <a:gd name="connsiteX7-273" fmla="*/ 1164882 w 2929890"/>
                <a:gd name="connsiteY7-274" fmla="*/ 266469 h 1792399"/>
                <a:gd name="connsiteX8-275" fmla="*/ 1622273 w 2929890"/>
                <a:gd name="connsiteY8-276" fmla="*/ 0 h 1792399"/>
                <a:gd name="connsiteX9-277" fmla="*/ 1866900 w 2929890"/>
                <a:gd name="connsiteY9-278" fmla="*/ 0 h 1792399"/>
                <a:gd name="connsiteX10-279" fmla="*/ 1895473 w 2929890"/>
                <a:gd name="connsiteY10-280" fmla="*/ 1658854 h 1792399"/>
                <a:gd name="connsiteX11-281" fmla="*/ 2929890 w 2929890"/>
                <a:gd name="connsiteY11-282" fmla="*/ 1634870 h 1792399"/>
                <a:gd name="connsiteX0-283" fmla="*/ 0 w 2929890"/>
                <a:gd name="connsiteY0-284" fmla="*/ 1676780 h 1792399"/>
                <a:gd name="connsiteX1-285" fmla="*/ 1451651 w 2929890"/>
                <a:gd name="connsiteY1-286" fmla="*/ 1664080 h 1792399"/>
                <a:gd name="connsiteX2-287" fmla="*/ 1451651 w 2929890"/>
                <a:gd name="connsiteY2-288" fmla="*/ 771911 h 1792399"/>
                <a:gd name="connsiteX3-289" fmla="*/ 1442400 w 2929890"/>
                <a:gd name="connsiteY3-290" fmla="*/ 539619 h 1792399"/>
                <a:gd name="connsiteX4-291" fmla="*/ 1391522 w 2929890"/>
                <a:gd name="connsiteY4-292" fmla="*/ 480518 h 1792399"/>
                <a:gd name="connsiteX5-293" fmla="*/ 1205996 w 2929890"/>
                <a:gd name="connsiteY5-294" fmla="*/ 460475 h 1792399"/>
                <a:gd name="connsiteX6-295" fmla="*/ 1164882 w 2929890"/>
                <a:gd name="connsiteY6-296" fmla="*/ 460475 h 1792399"/>
                <a:gd name="connsiteX7-297" fmla="*/ 1164882 w 2929890"/>
                <a:gd name="connsiteY7-298" fmla="*/ 266469 h 1792399"/>
                <a:gd name="connsiteX8-299" fmla="*/ 1622273 w 2929890"/>
                <a:gd name="connsiteY8-300" fmla="*/ 0 h 1792399"/>
                <a:gd name="connsiteX9-301" fmla="*/ 1866900 w 2929890"/>
                <a:gd name="connsiteY9-302" fmla="*/ 0 h 1792399"/>
                <a:gd name="connsiteX10-303" fmla="*/ 1895473 w 2929890"/>
                <a:gd name="connsiteY10-304" fmla="*/ 1658854 h 1792399"/>
                <a:gd name="connsiteX11-305" fmla="*/ 2929890 w 2929890"/>
                <a:gd name="connsiteY11-306" fmla="*/ 1634870 h 1792399"/>
                <a:gd name="connsiteX0-307" fmla="*/ 0 w 2929890"/>
                <a:gd name="connsiteY0-308" fmla="*/ 1676780 h 1807315"/>
                <a:gd name="connsiteX1-309" fmla="*/ 1451651 w 2929890"/>
                <a:gd name="connsiteY1-310" fmla="*/ 1664080 h 1807315"/>
                <a:gd name="connsiteX2-311" fmla="*/ 1451651 w 2929890"/>
                <a:gd name="connsiteY2-312" fmla="*/ 771911 h 1807315"/>
                <a:gd name="connsiteX3-313" fmla="*/ 1442400 w 2929890"/>
                <a:gd name="connsiteY3-314" fmla="*/ 539619 h 1807315"/>
                <a:gd name="connsiteX4-315" fmla="*/ 1391522 w 2929890"/>
                <a:gd name="connsiteY4-316" fmla="*/ 480518 h 1807315"/>
                <a:gd name="connsiteX5-317" fmla="*/ 1205996 w 2929890"/>
                <a:gd name="connsiteY5-318" fmla="*/ 460475 h 1807315"/>
                <a:gd name="connsiteX6-319" fmla="*/ 1164882 w 2929890"/>
                <a:gd name="connsiteY6-320" fmla="*/ 460475 h 1807315"/>
                <a:gd name="connsiteX7-321" fmla="*/ 1164882 w 2929890"/>
                <a:gd name="connsiteY7-322" fmla="*/ 266469 h 1807315"/>
                <a:gd name="connsiteX8-323" fmla="*/ 1622273 w 2929890"/>
                <a:gd name="connsiteY8-324" fmla="*/ 0 h 1807315"/>
                <a:gd name="connsiteX9-325" fmla="*/ 1866900 w 2929890"/>
                <a:gd name="connsiteY9-326" fmla="*/ 0 h 1807315"/>
                <a:gd name="connsiteX10-327" fmla="*/ 1876423 w 2929890"/>
                <a:gd name="connsiteY10-328" fmla="*/ 1677904 h 1807315"/>
                <a:gd name="connsiteX11-329" fmla="*/ 2929890 w 2929890"/>
                <a:gd name="connsiteY11-330" fmla="*/ 1634870 h 1807315"/>
                <a:gd name="connsiteX0-331" fmla="*/ 0 w 2929890"/>
                <a:gd name="connsiteY0-332" fmla="*/ 1676780 h 1807316"/>
                <a:gd name="connsiteX1-333" fmla="*/ 1451651 w 2929890"/>
                <a:gd name="connsiteY1-334" fmla="*/ 1664080 h 1807316"/>
                <a:gd name="connsiteX2-335" fmla="*/ 1451651 w 2929890"/>
                <a:gd name="connsiteY2-336" fmla="*/ 771911 h 1807316"/>
                <a:gd name="connsiteX3-337" fmla="*/ 1442400 w 2929890"/>
                <a:gd name="connsiteY3-338" fmla="*/ 539619 h 1807316"/>
                <a:gd name="connsiteX4-339" fmla="*/ 1391522 w 2929890"/>
                <a:gd name="connsiteY4-340" fmla="*/ 480518 h 1807316"/>
                <a:gd name="connsiteX5-341" fmla="*/ 1205996 w 2929890"/>
                <a:gd name="connsiteY5-342" fmla="*/ 460475 h 1807316"/>
                <a:gd name="connsiteX6-343" fmla="*/ 1164882 w 2929890"/>
                <a:gd name="connsiteY6-344" fmla="*/ 460475 h 1807316"/>
                <a:gd name="connsiteX7-345" fmla="*/ 1164882 w 2929890"/>
                <a:gd name="connsiteY7-346" fmla="*/ 266469 h 1807316"/>
                <a:gd name="connsiteX8-347" fmla="*/ 1622273 w 2929890"/>
                <a:gd name="connsiteY8-348" fmla="*/ 0 h 1807316"/>
                <a:gd name="connsiteX9-349" fmla="*/ 1866900 w 2929890"/>
                <a:gd name="connsiteY9-350" fmla="*/ 0 h 1807316"/>
                <a:gd name="connsiteX10-351" fmla="*/ 1876423 w 2929890"/>
                <a:gd name="connsiteY10-352" fmla="*/ 1677904 h 1807316"/>
                <a:gd name="connsiteX11-353" fmla="*/ 2929890 w 2929890"/>
                <a:gd name="connsiteY11-354" fmla="*/ 1634870 h 1807316"/>
                <a:gd name="connsiteX0-355" fmla="*/ 0 w 2929890"/>
                <a:gd name="connsiteY0-356" fmla="*/ 1676780 h 1807316"/>
                <a:gd name="connsiteX1-357" fmla="*/ 1451651 w 2929890"/>
                <a:gd name="connsiteY1-358" fmla="*/ 1664080 h 1807316"/>
                <a:gd name="connsiteX2-359" fmla="*/ 1451651 w 2929890"/>
                <a:gd name="connsiteY2-360" fmla="*/ 771911 h 1807316"/>
                <a:gd name="connsiteX3-361" fmla="*/ 1442400 w 2929890"/>
                <a:gd name="connsiteY3-362" fmla="*/ 539619 h 1807316"/>
                <a:gd name="connsiteX4-363" fmla="*/ 1391522 w 2929890"/>
                <a:gd name="connsiteY4-364" fmla="*/ 480518 h 1807316"/>
                <a:gd name="connsiteX5-365" fmla="*/ 1205996 w 2929890"/>
                <a:gd name="connsiteY5-366" fmla="*/ 460475 h 1807316"/>
                <a:gd name="connsiteX6-367" fmla="*/ 1164882 w 2929890"/>
                <a:gd name="connsiteY6-368" fmla="*/ 460475 h 1807316"/>
                <a:gd name="connsiteX7-369" fmla="*/ 1164882 w 2929890"/>
                <a:gd name="connsiteY7-370" fmla="*/ 266469 h 1807316"/>
                <a:gd name="connsiteX8-371" fmla="*/ 1622273 w 2929890"/>
                <a:gd name="connsiteY8-372" fmla="*/ 0 h 1807316"/>
                <a:gd name="connsiteX9-373" fmla="*/ 1866900 w 2929890"/>
                <a:gd name="connsiteY9-374" fmla="*/ 0 h 1807316"/>
                <a:gd name="connsiteX10-375" fmla="*/ 1876423 w 2929890"/>
                <a:gd name="connsiteY10-376" fmla="*/ 1677904 h 1807316"/>
                <a:gd name="connsiteX11-377" fmla="*/ 2929890 w 2929890"/>
                <a:gd name="connsiteY11-378" fmla="*/ 1634870 h 1807316"/>
                <a:gd name="connsiteX0-379" fmla="*/ 0 w 2929890"/>
                <a:gd name="connsiteY0-380" fmla="*/ 1676780 h 1807316"/>
                <a:gd name="connsiteX1-381" fmla="*/ 1451651 w 2929890"/>
                <a:gd name="connsiteY1-382" fmla="*/ 1664080 h 1807316"/>
                <a:gd name="connsiteX2-383" fmla="*/ 1451651 w 2929890"/>
                <a:gd name="connsiteY2-384" fmla="*/ 771911 h 1807316"/>
                <a:gd name="connsiteX3-385" fmla="*/ 1442400 w 2929890"/>
                <a:gd name="connsiteY3-386" fmla="*/ 539619 h 1807316"/>
                <a:gd name="connsiteX4-387" fmla="*/ 1391522 w 2929890"/>
                <a:gd name="connsiteY4-388" fmla="*/ 480518 h 1807316"/>
                <a:gd name="connsiteX5-389" fmla="*/ 1205996 w 2929890"/>
                <a:gd name="connsiteY5-390" fmla="*/ 460475 h 1807316"/>
                <a:gd name="connsiteX6-391" fmla="*/ 1164882 w 2929890"/>
                <a:gd name="connsiteY6-392" fmla="*/ 460475 h 1807316"/>
                <a:gd name="connsiteX7-393" fmla="*/ 1164882 w 2929890"/>
                <a:gd name="connsiteY7-394" fmla="*/ 266469 h 1807316"/>
                <a:gd name="connsiteX8-395" fmla="*/ 1622273 w 2929890"/>
                <a:gd name="connsiteY8-396" fmla="*/ 0 h 1807316"/>
                <a:gd name="connsiteX9-397" fmla="*/ 1866900 w 2929890"/>
                <a:gd name="connsiteY9-398" fmla="*/ 0 h 1807316"/>
                <a:gd name="connsiteX10-399" fmla="*/ 1876423 w 2929890"/>
                <a:gd name="connsiteY10-400" fmla="*/ 1677904 h 1807316"/>
                <a:gd name="connsiteX11-401" fmla="*/ 2929890 w 2929890"/>
                <a:gd name="connsiteY11-402" fmla="*/ 1634870 h 1807316"/>
                <a:gd name="connsiteX0-403" fmla="*/ 0 w 2929890"/>
                <a:gd name="connsiteY0-404" fmla="*/ 1676780 h 1677904"/>
                <a:gd name="connsiteX1-405" fmla="*/ 1451651 w 2929890"/>
                <a:gd name="connsiteY1-406" fmla="*/ 1664080 h 1677904"/>
                <a:gd name="connsiteX2-407" fmla="*/ 1451651 w 2929890"/>
                <a:gd name="connsiteY2-408" fmla="*/ 771911 h 1677904"/>
                <a:gd name="connsiteX3-409" fmla="*/ 1442400 w 2929890"/>
                <a:gd name="connsiteY3-410" fmla="*/ 539619 h 1677904"/>
                <a:gd name="connsiteX4-411" fmla="*/ 1391522 w 2929890"/>
                <a:gd name="connsiteY4-412" fmla="*/ 480518 h 1677904"/>
                <a:gd name="connsiteX5-413" fmla="*/ 1205996 w 2929890"/>
                <a:gd name="connsiteY5-414" fmla="*/ 460475 h 1677904"/>
                <a:gd name="connsiteX6-415" fmla="*/ 1164882 w 2929890"/>
                <a:gd name="connsiteY6-416" fmla="*/ 460475 h 1677904"/>
                <a:gd name="connsiteX7-417" fmla="*/ 1164882 w 2929890"/>
                <a:gd name="connsiteY7-418" fmla="*/ 266469 h 1677904"/>
                <a:gd name="connsiteX8-419" fmla="*/ 1622273 w 2929890"/>
                <a:gd name="connsiteY8-420" fmla="*/ 0 h 1677904"/>
                <a:gd name="connsiteX9-421" fmla="*/ 1866900 w 2929890"/>
                <a:gd name="connsiteY9-422" fmla="*/ 0 h 1677904"/>
                <a:gd name="connsiteX10-423" fmla="*/ 1876423 w 2929890"/>
                <a:gd name="connsiteY10-424" fmla="*/ 1677904 h 1677904"/>
                <a:gd name="connsiteX11-425" fmla="*/ 2929890 w 2929890"/>
                <a:gd name="connsiteY11-426" fmla="*/ 1634870 h 1677904"/>
                <a:gd name="connsiteX0-427" fmla="*/ 0 w 2942590"/>
                <a:gd name="connsiteY0-428" fmla="*/ 1676780 h 1677904"/>
                <a:gd name="connsiteX1-429" fmla="*/ 1451651 w 2942590"/>
                <a:gd name="connsiteY1-430" fmla="*/ 1664080 h 1677904"/>
                <a:gd name="connsiteX2-431" fmla="*/ 1451651 w 2942590"/>
                <a:gd name="connsiteY2-432" fmla="*/ 771911 h 1677904"/>
                <a:gd name="connsiteX3-433" fmla="*/ 1442400 w 2942590"/>
                <a:gd name="connsiteY3-434" fmla="*/ 539619 h 1677904"/>
                <a:gd name="connsiteX4-435" fmla="*/ 1391522 w 2942590"/>
                <a:gd name="connsiteY4-436" fmla="*/ 480518 h 1677904"/>
                <a:gd name="connsiteX5-437" fmla="*/ 1205996 w 2942590"/>
                <a:gd name="connsiteY5-438" fmla="*/ 460475 h 1677904"/>
                <a:gd name="connsiteX6-439" fmla="*/ 1164882 w 2942590"/>
                <a:gd name="connsiteY6-440" fmla="*/ 460475 h 1677904"/>
                <a:gd name="connsiteX7-441" fmla="*/ 1164882 w 2942590"/>
                <a:gd name="connsiteY7-442" fmla="*/ 266469 h 1677904"/>
                <a:gd name="connsiteX8-443" fmla="*/ 1622273 w 2942590"/>
                <a:gd name="connsiteY8-444" fmla="*/ 0 h 1677904"/>
                <a:gd name="connsiteX9-445" fmla="*/ 1866900 w 2942590"/>
                <a:gd name="connsiteY9-446" fmla="*/ 0 h 1677904"/>
                <a:gd name="connsiteX10-447" fmla="*/ 1876423 w 2942590"/>
                <a:gd name="connsiteY10-448" fmla="*/ 1677904 h 1677904"/>
                <a:gd name="connsiteX11-449" fmla="*/ 2942590 w 2942590"/>
                <a:gd name="connsiteY11-450" fmla="*/ 1653920 h 1677904"/>
                <a:gd name="connsiteX0-451" fmla="*/ 0 w 2580640"/>
                <a:gd name="connsiteY0-452" fmla="*/ 1676780 h 1692020"/>
                <a:gd name="connsiteX1-453" fmla="*/ 1451651 w 2580640"/>
                <a:gd name="connsiteY1-454" fmla="*/ 1664080 h 1692020"/>
                <a:gd name="connsiteX2-455" fmla="*/ 1451651 w 2580640"/>
                <a:gd name="connsiteY2-456" fmla="*/ 771911 h 1692020"/>
                <a:gd name="connsiteX3-457" fmla="*/ 1442400 w 2580640"/>
                <a:gd name="connsiteY3-458" fmla="*/ 539619 h 1692020"/>
                <a:gd name="connsiteX4-459" fmla="*/ 1391522 w 2580640"/>
                <a:gd name="connsiteY4-460" fmla="*/ 480518 h 1692020"/>
                <a:gd name="connsiteX5-461" fmla="*/ 1205996 w 2580640"/>
                <a:gd name="connsiteY5-462" fmla="*/ 460475 h 1692020"/>
                <a:gd name="connsiteX6-463" fmla="*/ 1164882 w 2580640"/>
                <a:gd name="connsiteY6-464" fmla="*/ 460475 h 1692020"/>
                <a:gd name="connsiteX7-465" fmla="*/ 1164882 w 2580640"/>
                <a:gd name="connsiteY7-466" fmla="*/ 266469 h 1692020"/>
                <a:gd name="connsiteX8-467" fmla="*/ 1622273 w 2580640"/>
                <a:gd name="connsiteY8-468" fmla="*/ 0 h 1692020"/>
                <a:gd name="connsiteX9-469" fmla="*/ 1866900 w 2580640"/>
                <a:gd name="connsiteY9-470" fmla="*/ 0 h 1692020"/>
                <a:gd name="connsiteX10-471" fmla="*/ 1876423 w 2580640"/>
                <a:gd name="connsiteY10-472" fmla="*/ 1677904 h 1692020"/>
                <a:gd name="connsiteX11-473" fmla="*/ 2580640 w 2580640"/>
                <a:gd name="connsiteY11-474" fmla="*/ 1692020 h 1692020"/>
                <a:gd name="connsiteX0-475" fmla="*/ 0 w 2574290"/>
                <a:gd name="connsiteY0-476" fmla="*/ 1676780 h 1677904"/>
                <a:gd name="connsiteX1-477" fmla="*/ 1451651 w 2574290"/>
                <a:gd name="connsiteY1-478" fmla="*/ 1664080 h 1677904"/>
                <a:gd name="connsiteX2-479" fmla="*/ 1451651 w 2574290"/>
                <a:gd name="connsiteY2-480" fmla="*/ 771911 h 1677904"/>
                <a:gd name="connsiteX3-481" fmla="*/ 1442400 w 2574290"/>
                <a:gd name="connsiteY3-482" fmla="*/ 539619 h 1677904"/>
                <a:gd name="connsiteX4-483" fmla="*/ 1391522 w 2574290"/>
                <a:gd name="connsiteY4-484" fmla="*/ 480518 h 1677904"/>
                <a:gd name="connsiteX5-485" fmla="*/ 1205996 w 2574290"/>
                <a:gd name="connsiteY5-486" fmla="*/ 460475 h 1677904"/>
                <a:gd name="connsiteX6-487" fmla="*/ 1164882 w 2574290"/>
                <a:gd name="connsiteY6-488" fmla="*/ 460475 h 1677904"/>
                <a:gd name="connsiteX7-489" fmla="*/ 1164882 w 2574290"/>
                <a:gd name="connsiteY7-490" fmla="*/ 266469 h 1677904"/>
                <a:gd name="connsiteX8-491" fmla="*/ 1622273 w 2574290"/>
                <a:gd name="connsiteY8-492" fmla="*/ 0 h 1677904"/>
                <a:gd name="connsiteX9-493" fmla="*/ 1866900 w 2574290"/>
                <a:gd name="connsiteY9-494" fmla="*/ 0 h 1677904"/>
                <a:gd name="connsiteX10-495" fmla="*/ 1876423 w 2574290"/>
                <a:gd name="connsiteY10-496" fmla="*/ 1677904 h 1677904"/>
                <a:gd name="connsiteX11-497" fmla="*/ 2574290 w 2574290"/>
                <a:gd name="connsiteY11-498" fmla="*/ 1672970 h 1677904"/>
                <a:gd name="connsiteX0-499" fmla="*/ 0 w 2580640"/>
                <a:gd name="connsiteY0-500" fmla="*/ 1670430 h 1677904"/>
                <a:gd name="connsiteX1-501" fmla="*/ 1458001 w 2580640"/>
                <a:gd name="connsiteY1-502" fmla="*/ 1664080 h 1677904"/>
                <a:gd name="connsiteX2-503" fmla="*/ 1458001 w 2580640"/>
                <a:gd name="connsiteY2-504" fmla="*/ 771911 h 1677904"/>
                <a:gd name="connsiteX3-505" fmla="*/ 1448750 w 2580640"/>
                <a:gd name="connsiteY3-506" fmla="*/ 539619 h 1677904"/>
                <a:gd name="connsiteX4-507" fmla="*/ 1397872 w 2580640"/>
                <a:gd name="connsiteY4-508" fmla="*/ 480518 h 1677904"/>
                <a:gd name="connsiteX5-509" fmla="*/ 1212346 w 2580640"/>
                <a:gd name="connsiteY5-510" fmla="*/ 460475 h 1677904"/>
                <a:gd name="connsiteX6-511" fmla="*/ 1171232 w 2580640"/>
                <a:gd name="connsiteY6-512" fmla="*/ 460475 h 1677904"/>
                <a:gd name="connsiteX7-513" fmla="*/ 1171232 w 2580640"/>
                <a:gd name="connsiteY7-514" fmla="*/ 266469 h 1677904"/>
                <a:gd name="connsiteX8-515" fmla="*/ 1628623 w 2580640"/>
                <a:gd name="connsiteY8-516" fmla="*/ 0 h 1677904"/>
                <a:gd name="connsiteX9-517" fmla="*/ 1873250 w 2580640"/>
                <a:gd name="connsiteY9-518" fmla="*/ 0 h 1677904"/>
                <a:gd name="connsiteX10-519" fmla="*/ 1882773 w 2580640"/>
                <a:gd name="connsiteY10-520" fmla="*/ 1677904 h 1677904"/>
                <a:gd name="connsiteX11-521" fmla="*/ 2580640 w 2580640"/>
                <a:gd name="connsiteY11-522" fmla="*/ 1672970 h 1677904"/>
                <a:gd name="connsiteX0-523" fmla="*/ 0 w 3602990"/>
                <a:gd name="connsiteY0-524" fmla="*/ 1683130 h 1683130"/>
                <a:gd name="connsiteX1-525" fmla="*/ 2480351 w 3602990"/>
                <a:gd name="connsiteY1-526" fmla="*/ 1664080 h 1683130"/>
                <a:gd name="connsiteX2-527" fmla="*/ 2480351 w 3602990"/>
                <a:gd name="connsiteY2-528" fmla="*/ 771911 h 1683130"/>
                <a:gd name="connsiteX3-529" fmla="*/ 2471100 w 3602990"/>
                <a:gd name="connsiteY3-530" fmla="*/ 539619 h 1683130"/>
                <a:gd name="connsiteX4-531" fmla="*/ 2420222 w 3602990"/>
                <a:gd name="connsiteY4-532" fmla="*/ 480518 h 1683130"/>
                <a:gd name="connsiteX5-533" fmla="*/ 2234696 w 3602990"/>
                <a:gd name="connsiteY5-534" fmla="*/ 460475 h 1683130"/>
                <a:gd name="connsiteX6-535" fmla="*/ 2193582 w 3602990"/>
                <a:gd name="connsiteY6-536" fmla="*/ 460475 h 1683130"/>
                <a:gd name="connsiteX7-537" fmla="*/ 2193582 w 3602990"/>
                <a:gd name="connsiteY7-538" fmla="*/ 266469 h 1683130"/>
                <a:gd name="connsiteX8-539" fmla="*/ 2650973 w 3602990"/>
                <a:gd name="connsiteY8-540" fmla="*/ 0 h 1683130"/>
                <a:gd name="connsiteX9-541" fmla="*/ 2895600 w 3602990"/>
                <a:gd name="connsiteY9-542" fmla="*/ 0 h 1683130"/>
                <a:gd name="connsiteX10-543" fmla="*/ 2905123 w 3602990"/>
                <a:gd name="connsiteY10-544" fmla="*/ 1677904 h 1683130"/>
                <a:gd name="connsiteX11-545" fmla="*/ 3602990 w 3602990"/>
                <a:gd name="connsiteY11-546" fmla="*/ 1672970 h 1683130"/>
                <a:gd name="connsiteX0-547" fmla="*/ 0 w 3602990"/>
                <a:gd name="connsiteY0-548" fmla="*/ 1676780 h 1677904"/>
                <a:gd name="connsiteX1-549" fmla="*/ 2480351 w 3602990"/>
                <a:gd name="connsiteY1-550" fmla="*/ 1664080 h 1677904"/>
                <a:gd name="connsiteX2-551" fmla="*/ 2480351 w 3602990"/>
                <a:gd name="connsiteY2-552" fmla="*/ 771911 h 1677904"/>
                <a:gd name="connsiteX3-553" fmla="*/ 2471100 w 3602990"/>
                <a:gd name="connsiteY3-554" fmla="*/ 539619 h 1677904"/>
                <a:gd name="connsiteX4-555" fmla="*/ 2420222 w 3602990"/>
                <a:gd name="connsiteY4-556" fmla="*/ 480518 h 1677904"/>
                <a:gd name="connsiteX5-557" fmla="*/ 2234696 w 3602990"/>
                <a:gd name="connsiteY5-558" fmla="*/ 460475 h 1677904"/>
                <a:gd name="connsiteX6-559" fmla="*/ 2193582 w 3602990"/>
                <a:gd name="connsiteY6-560" fmla="*/ 460475 h 1677904"/>
                <a:gd name="connsiteX7-561" fmla="*/ 2193582 w 3602990"/>
                <a:gd name="connsiteY7-562" fmla="*/ 266469 h 1677904"/>
                <a:gd name="connsiteX8-563" fmla="*/ 2650973 w 3602990"/>
                <a:gd name="connsiteY8-564" fmla="*/ 0 h 1677904"/>
                <a:gd name="connsiteX9-565" fmla="*/ 2895600 w 3602990"/>
                <a:gd name="connsiteY9-566" fmla="*/ 0 h 1677904"/>
                <a:gd name="connsiteX10-567" fmla="*/ 2905123 w 3602990"/>
                <a:gd name="connsiteY10-568" fmla="*/ 1677904 h 1677904"/>
                <a:gd name="connsiteX11-569" fmla="*/ 3602990 w 3602990"/>
                <a:gd name="connsiteY11-570" fmla="*/ 1672970 h 1677904"/>
                <a:gd name="connsiteX0-571" fmla="*/ 0 w 4477247"/>
                <a:gd name="connsiteY0-572" fmla="*/ 1676780 h 1677904"/>
                <a:gd name="connsiteX1-573" fmla="*/ 3354608 w 4477247"/>
                <a:gd name="connsiteY1-574" fmla="*/ 1664080 h 1677904"/>
                <a:gd name="connsiteX2-575" fmla="*/ 3354608 w 4477247"/>
                <a:gd name="connsiteY2-576" fmla="*/ 771911 h 1677904"/>
                <a:gd name="connsiteX3-577" fmla="*/ 3345357 w 4477247"/>
                <a:gd name="connsiteY3-578" fmla="*/ 539619 h 1677904"/>
                <a:gd name="connsiteX4-579" fmla="*/ 3294479 w 4477247"/>
                <a:gd name="connsiteY4-580" fmla="*/ 480518 h 1677904"/>
                <a:gd name="connsiteX5-581" fmla="*/ 3108953 w 4477247"/>
                <a:gd name="connsiteY5-582" fmla="*/ 460475 h 1677904"/>
                <a:gd name="connsiteX6-583" fmla="*/ 3067839 w 4477247"/>
                <a:gd name="connsiteY6-584" fmla="*/ 460475 h 1677904"/>
                <a:gd name="connsiteX7-585" fmla="*/ 3067839 w 4477247"/>
                <a:gd name="connsiteY7-586" fmla="*/ 266469 h 1677904"/>
                <a:gd name="connsiteX8-587" fmla="*/ 3525230 w 4477247"/>
                <a:gd name="connsiteY8-588" fmla="*/ 0 h 1677904"/>
                <a:gd name="connsiteX9-589" fmla="*/ 3769857 w 4477247"/>
                <a:gd name="connsiteY9-590" fmla="*/ 0 h 1677904"/>
                <a:gd name="connsiteX10-591" fmla="*/ 3779380 w 4477247"/>
                <a:gd name="connsiteY10-592" fmla="*/ 1677904 h 1677904"/>
                <a:gd name="connsiteX11-593" fmla="*/ 4477247 w 4477247"/>
                <a:gd name="connsiteY11-594" fmla="*/ 1672970 h 1677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89" y="connsiteY11-90"/>
                </a:cxn>
              </a:cxnLst>
              <a:rect l="l" t="t" r="r" b="b"/>
              <a:pathLst>
                <a:path w="4477247" h="1677904">
                  <a:moveTo>
                    <a:pt x="0" y="1676780"/>
                  </a:moveTo>
                  <a:lnTo>
                    <a:pt x="3354608" y="1664080"/>
                  </a:lnTo>
                  <a:lnTo>
                    <a:pt x="3354608" y="771911"/>
                  </a:lnTo>
                  <a:cubicBezTo>
                    <a:pt x="3354608" y="643088"/>
                    <a:pt x="3351524" y="565657"/>
                    <a:pt x="3345357" y="539619"/>
                  </a:cubicBezTo>
                  <a:cubicBezTo>
                    <a:pt x="3339190" y="513580"/>
                    <a:pt x="3322231" y="493880"/>
                    <a:pt x="3294479" y="480518"/>
                  </a:cubicBezTo>
                  <a:cubicBezTo>
                    <a:pt x="3266727" y="467156"/>
                    <a:pt x="3204885" y="460475"/>
                    <a:pt x="3108953" y="460475"/>
                  </a:cubicBezTo>
                  <a:lnTo>
                    <a:pt x="3067839" y="460475"/>
                  </a:lnTo>
                  <a:lnTo>
                    <a:pt x="3067839" y="266469"/>
                  </a:lnTo>
                  <a:cubicBezTo>
                    <a:pt x="3268612" y="223257"/>
                    <a:pt x="3421075" y="134434"/>
                    <a:pt x="3525230" y="0"/>
                  </a:cubicBezTo>
                  <a:lnTo>
                    <a:pt x="3769857" y="0"/>
                  </a:lnTo>
                  <a:cubicBezTo>
                    <a:pt x="3781524" y="614084"/>
                    <a:pt x="3780015" y="859326"/>
                    <a:pt x="3779380" y="1677904"/>
                  </a:cubicBezTo>
                  <a:lnTo>
                    <a:pt x="4477247" y="167297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solidFill>
                    <a:schemeClr val="accent1"/>
                  </a:solidFill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6644" name="组合 9"/>
            <p:cNvGrpSpPr/>
            <p:nvPr/>
          </p:nvGrpSpPr>
          <p:grpSpPr>
            <a:xfrm>
              <a:off x="687750" y="3146713"/>
              <a:ext cx="216261" cy="216261"/>
              <a:chOff x="1297803" y="3717673"/>
              <a:chExt cx="248226" cy="248226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1297803" y="3718023"/>
                <a:ext cx="247778" cy="247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1341502" y="3763753"/>
                <a:ext cx="156066" cy="1560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6647" name="组合 10"/>
            <p:cNvGrpSpPr/>
            <p:nvPr/>
          </p:nvGrpSpPr>
          <p:grpSpPr>
            <a:xfrm>
              <a:off x="5276196" y="3146713"/>
              <a:ext cx="216261" cy="216261"/>
              <a:chOff x="2083297" y="3717673"/>
              <a:chExt cx="248226" cy="248226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2083745" y="3718023"/>
                <a:ext cx="247778" cy="247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126996" y="3763753"/>
                <a:ext cx="156066" cy="1560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组合 85"/>
          <p:cNvGrpSpPr/>
          <p:nvPr/>
        </p:nvGrpSpPr>
        <p:grpSpPr>
          <a:xfrm>
            <a:off x="6359525" y="1385888"/>
            <a:ext cx="5133975" cy="1879600"/>
            <a:chOff x="5417502" y="1479032"/>
            <a:chExt cx="5134505" cy="1879852"/>
          </a:xfrm>
        </p:grpSpPr>
        <p:sp>
          <p:nvSpPr>
            <p:cNvPr id="87" name="任意多边形 86"/>
            <p:cNvSpPr/>
            <p:nvPr/>
          </p:nvSpPr>
          <p:spPr>
            <a:xfrm>
              <a:off x="5511175" y="1479032"/>
              <a:ext cx="4931284" cy="1771888"/>
            </a:xfrm>
            <a:custGeom>
              <a:avLst/>
              <a:gdLst>
                <a:gd name="connsiteX0" fmla="*/ 1095678 w 1187118"/>
                <a:gd name="connsiteY0" fmla="*/ 2033597 h 2125037"/>
                <a:gd name="connsiteX1" fmla="*/ 0 w 1187118"/>
                <a:gd name="connsiteY1" fmla="*/ 2033597 h 2125037"/>
                <a:gd name="connsiteX2" fmla="*/ 308 w 1187118"/>
                <a:gd name="connsiteY2" fmla="*/ 1748894 h 2125037"/>
                <a:gd name="connsiteX3" fmla="*/ 578959 w 1187118"/>
                <a:gd name="connsiteY3" fmla="*/ 763524 h 2125037"/>
                <a:gd name="connsiteX4" fmla="*/ 670779 w 1187118"/>
                <a:gd name="connsiteY4" fmla="*/ 468344 h 2125037"/>
                <a:gd name="connsiteX5" fmla="*/ 643010 w 1187118"/>
                <a:gd name="connsiteY5" fmla="*/ 346944 h 2125037"/>
                <a:gd name="connsiteX6" fmla="*/ 558469 w 1187118"/>
                <a:gd name="connsiteY6" fmla="*/ 306889 h 2125037"/>
                <a:gd name="connsiteX7" fmla="*/ 473928 w 1187118"/>
                <a:gd name="connsiteY7" fmla="*/ 351258 h 2125037"/>
                <a:gd name="connsiteX8" fmla="*/ 446159 w 1187118"/>
                <a:gd name="connsiteY8" fmla="*/ 527503 h 2125037"/>
                <a:gd name="connsiteX9" fmla="*/ 446159 w 1187118"/>
                <a:gd name="connsiteY9" fmla="*/ 717305 h 2125037"/>
                <a:gd name="connsiteX10" fmla="*/ 0 w 1187118"/>
                <a:gd name="connsiteY10" fmla="*/ 717305 h 2125037"/>
                <a:gd name="connsiteX11" fmla="*/ 0 w 1187118"/>
                <a:gd name="connsiteY11" fmla="*/ 644589 h 2125037"/>
                <a:gd name="connsiteX12" fmla="*/ 17255 w 1187118"/>
                <a:gd name="connsiteY12" fmla="*/ 380221 h 2125037"/>
                <a:gd name="connsiteX13" fmla="*/ 102296 w 1187118"/>
                <a:gd name="connsiteY13" fmla="*/ 189803 h 2125037"/>
                <a:gd name="connsiteX14" fmla="*/ 278541 w 1187118"/>
                <a:gd name="connsiteY14" fmla="*/ 48067 h 2125037"/>
                <a:gd name="connsiteX15" fmla="*/ 538595 w 1187118"/>
                <a:gd name="connsiteY15" fmla="*/ 0 h 2125037"/>
                <a:gd name="connsiteX16" fmla="*/ 987835 w 1187118"/>
                <a:gd name="connsiteY16" fmla="*/ 147282 h 2125037"/>
                <a:gd name="connsiteX17" fmla="*/ 1140047 w 1187118"/>
                <a:gd name="connsiteY17" fmla="*/ 520108 h 2125037"/>
                <a:gd name="connsiteX18" fmla="*/ 1054380 w 1187118"/>
                <a:gd name="connsiteY18" fmla="*/ 882458 h 2125037"/>
                <a:gd name="connsiteX19" fmla="*/ 549649 w 1187118"/>
                <a:gd name="connsiteY19" fmla="*/ 1693432 h 2125037"/>
                <a:gd name="connsiteX20" fmla="*/ 1095678 w 1187118"/>
                <a:gd name="connsiteY20" fmla="*/ 1693432 h 2125037"/>
                <a:gd name="connsiteX21" fmla="*/ 1187118 w 1187118"/>
                <a:gd name="connsiteY21" fmla="*/ 2125037 h 2125037"/>
                <a:gd name="connsiteX0-1" fmla="*/ 0 w 3901440"/>
                <a:gd name="connsiteY0-2" fmla="*/ 2033597 h 2125037"/>
                <a:gd name="connsiteX1-3" fmla="*/ 2714322 w 3901440"/>
                <a:gd name="connsiteY1-4" fmla="*/ 2033597 h 2125037"/>
                <a:gd name="connsiteX2-5" fmla="*/ 2714630 w 3901440"/>
                <a:gd name="connsiteY2-6" fmla="*/ 1748894 h 2125037"/>
                <a:gd name="connsiteX3-7" fmla="*/ 3293281 w 3901440"/>
                <a:gd name="connsiteY3-8" fmla="*/ 763524 h 2125037"/>
                <a:gd name="connsiteX4-9" fmla="*/ 3385101 w 3901440"/>
                <a:gd name="connsiteY4-10" fmla="*/ 468344 h 2125037"/>
                <a:gd name="connsiteX5-11" fmla="*/ 3357332 w 3901440"/>
                <a:gd name="connsiteY5-12" fmla="*/ 346944 h 2125037"/>
                <a:gd name="connsiteX6-13" fmla="*/ 3272791 w 3901440"/>
                <a:gd name="connsiteY6-14" fmla="*/ 306889 h 2125037"/>
                <a:gd name="connsiteX7-15" fmla="*/ 3188250 w 3901440"/>
                <a:gd name="connsiteY7-16" fmla="*/ 351258 h 2125037"/>
                <a:gd name="connsiteX8-17" fmla="*/ 3160481 w 3901440"/>
                <a:gd name="connsiteY8-18" fmla="*/ 527503 h 2125037"/>
                <a:gd name="connsiteX9-19" fmla="*/ 3160481 w 3901440"/>
                <a:gd name="connsiteY9-20" fmla="*/ 717305 h 2125037"/>
                <a:gd name="connsiteX10-21" fmla="*/ 2714322 w 3901440"/>
                <a:gd name="connsiteY10-22" fmla="*/ 717305 h 2125037"/>
                <a:gd name="connsiteX11-23" fmla="*/ 2714322 w 3901440"/>
                <a:gd name="connsiteY11-24" fmla="*/ 644589 h 2125037"/>
                <a:gd name="connsiteX12-25" fmla="*/ 2731577 w 3901440"/>
                <a:gd name="connsiteY12-26" fmla="*/ 380221 h 2125037"/>
                <a:gd name="connsiteX13-27" fmla="*/ 2816618 w 3901440"/>
                <a:gd name="connsiteY13-28" fmla="*/ 189803 h 2125037"/>
                <a:gd name="connsiteX14-29" fmla="*/ 2992863 w 3901440"/>
                <a:gd name="connsiteY14-30" fmla="*/ 48067 h 2125037"/>
                <a:gd name="connsiteX15-31" fmla="*/ 3252917 w 3901440"/>
                <a:gd name="connsiteY15-32" fmla="*/ 0 h 2125037"/>
                <a:gd name="connsiteX16-33" fmla="*/ 3702157 w 3901440"/>
                <a:gd name="connsiteY16-34" fmla="*/ 147282 h 2125037"/>
                <a:gd name="connsiteX17-35" fmla="*/ 3854369 w 3901440"/>
                <a:gd name="connsiteY17-36" fmla="*/ 520108 h 2125037"/>
                <a:gd name="connsiteX18-37" fmla="*/ 3768702 w 3901440"/>
                <a:gd name="connsiteY18-38" fmla="*/ 882458 h 2125037"/>
                <a:gd name="connsiteX19-39" fmla="*/ 3263971 w 3901440"/>
                <a:gd name="connsiteY19-40" fmla="*/ 1693432 h 2125037"/>
                <a:gd name="connsiteX20-41" fmla="*/ 3810000 w 3901440"/>
                <a:gd name="connsiteY20-42" fmla="*/ 1693432 h 2125037"/>
                <a:gd name="connsiteX21-43" fmla="*/ 3901440 w 3901440"/>
                <a:gd name="connsiteY21-44" fmla="*/ 2125037 h 2125037"/>
                <a:gd name="connsiteX0-45" fmla="*/ 0 w 4148183"/>
                <a:gd name="connsiteY0-46" fmla="*/ 2033597 h 2125037"/>
                <a:gd name="connsiteX1-47" fmla="*/ 2961065 w 4148183"/>
                <a:gd name="connsiteY1-48" fmla="*/ 2033597 h 2125037"/>
                <a:gd name="connsiteX2-49" fmla="*/ 2961373 w 4148183"/>
                <a:gd name="connsiteY2-50" fmla="*/ 1748894 h 2125037"/>
                <a:gd name="connsiteX3-51" fmla="*/ 3540024 w 4148183"/>
                <a:gd name="connsiteY3-52" fmla="*/ 763524 h 2125037"/>
                <a:gd name="connsiteX4-53" fmla="*/ 3631844 w 4148183"/>
                <a:gd name="connsiteY4-54" fmla="*/ 468344 h 2125037"/>
                <a:gd name="connsiteX5-55" fmla="*/ 3604075 w 4148183"/>
                <a:gd name="connsiteY5-56" fmla="*/ 346944 h 2125037"/>
                <a:gd name="connsiteX6-57" fmla="*/ 3519534 w 4148183"/>
                <a:gd name="connsiteY6-58" fmla="*/ 306889 h 2125037"/>
                <a:gd name="connsiteX7-59" fmla="*/ 3434993 w 4148183"/>
                <a:gd name="connsiteY7-60" fmla="*/ 351258 h 2125037"/>
                <a:gd name="connsiteX8-61" fmla="*/ 3407224 w 4148183"/>
                <a:gd name="connsiteY8-62" fmla="*/ 527503 h 2125037"/>
                <a:gd name="connsiteX9-63" fmla="*/ 3407224 w 4148183"/>
                <a:gd name="connsiteY9-64" fmla="*/ 717305 h 2125037"/>
                <a:gd name="connsiteX10-65" fmla="*/ 2961065 w 4148183"/>
                <a:gd name="connsiteY10-66" fmla="*/ 717305 h 2125037"/>
                <a:gd name="connsiteX11-67" fmla="*/ 2961065 w 4148183"/>
                <a:gd name="connsiteY11-68" fmla="*/ 644589 h 2125037"/>
                <a:gd name="connsiteX12-69" fmla="*/ 2978320 w 4148183"/>
                <a:gd name="connsiteY12-70" fmla="*/ 380221 h 2125037"/>
                <a:gd name="connsiteX13-71" fmla="*/ 3063361 w 4148183"/>
                <a:gd name="connsiteY13-72" fmla="*/ 189803 h 2125037"/>
                <a:gd name="connsiteX14-73" fmla="*/ 3239606 w 4148183"/>
                <a:gd name="connsiteY14-74" fmla="*/ 48067 h 2125037"/>
                <a:gd name="connsiteX15-75" fmla="*/ 3499660 w 4148183"/>
                <a:gd name="connsiteY15-76" fmla="*/ 0 h 2125037"/>
                <a:gd name="connsiteX16-77" fmla="*/ 3948900 w 4148183"/>
                <a:gd name="connsiteY16-78" fmla="*/ 147282 h 2125037"/>
                <a:gd name="connsiteX17-79" fmla="*/ 4101112 w 4148183"/>
                <a:gd name="connsiteY17-80" fmla="*/ 520108 h 2125037"/>
                <a:gd name="connsiteX18-81" fmla="*/ 4015445 w 4148183"/>
                <a:gd name="connsiteY18-82" fmla="*/ 882458 h 2125037"/>
                <a:gd name="connsiteX19-83" fmla="*/ 3510714 w 4148183"/>
                <a:gd name="connsiteY19-84" fmla="*/ 1693432 h 2125037"/>
                <a:gd name="connsiteX20-85" fmla="*/ 4056743 w 4148183"/>
                <a:gd name="connsiteY20-86" fmla="*/ 1693432 h 2125037"/>
                <a:gd name="connsiteX21-87" fmla="*/ 4148183 w 4148183"/>
                <a:gd name="connsiteY21-88" fmla="*/ 2125037 h 2125037"/>
                <a:gd name="connsiteX0-89" fmla="*/ 0 w 4003040"/>
                <a:gd name="connsiteY0-90" fmla="*/ 2033597 h 2125037"/>
                <a:gd name="connsiteX1-91" fmla="*/ 2815922 w 4003040"/>
                <a:gd name="connsiteY1-92" fmla="*/ 2033597 h 2125037"/>
                <a:gd name="connsiteX2-93" fmla="*/ 2816230 w 4003040"/>
                <a:gd name="connsiteY2-94" fmla="*/ 1748894 h 2125037"/>
                <a:gd name="connsiteX3-95" fmla="*/ 3394881 w 4003040"/>
                <a:gd name="connsiteY3-96" fmla="*/ 763524 h 2125037"/>
                <a:gd name="connsiteX4-97" fmla="*/ 3486701 w 4003040"/>
                <a:gd name="connsiteY4-98" fmla="*/ 468344 h 2125037"/>
                <a:gd name="connsiteX5-99" fmla="*/ 3458932 w 4003040"/>
                <a:gd name="connsiteY5-100" fmla="*/ 346944 h 2125037"/>
                <a:gd name="connsiteX6-101" fmla="*/ 3374391 w 4003040"/>
                <a:gd name="connsiteY6-102" fmla="*/ 306889 h 2125037"/>
                <a:gd name="connsiteX7-103" fmla="*/ 3289850 w 4003040"/>
                <a:gd name="connsiteY7-104" fmla="*/ 351258 h 2125037"/>
                <a:gd name="connsiteX8-105" fmla="*/ 3262081 w 4003040"/>
                <a:gd name="connsiteY8-106" fmla="*/ 527503 h 2125037"/>
                <a:gd name="connsiteX9-107" fmla="*/ 3262081 w 4003040"/>
                <a:gd name="connsiteY9-108" fmla="*/ 717305 h 2125037"/>
                <a:gd name="connsiteX10-109" fmla="*/ 2815922 w 4003040"/>
                <a:gd name="connsiteY10-110" fmla="*/ 717305 h 2125037"/>
                <a:gd name="connsiteX11-111" fmla="*/ 2815922 w 4003040"/>
                <a:gd name="connsiteY11-112" fmla="*/ 644589 h 2125037"/>
                <a:gd name="connsiteX12-113" fmla="*/ 2833177 w 4003040"/>
                <a:gd name="connsiteY12-114" fmla="*/ 380221 h 2125037"/>
                <a:gd name="connsiteX13-115" fmla="*/ 2918218 w 4003040"/>
                <a:gd name="connsiteY13-116" fmla="*/ 189803 h 2125037"/>
                <a:gd name="connsiteX14-117" fmla="*/ 3094463 w 4003040"/>
                <a:gd name="connsiteY14-118" fmla="*/ 48067 h 2125037"/>
                <a:gd name="connsiteX15-119" fmla="*/ 3354517 w 4003040"/>
                <a:gd name="connsiteY15-120" fmla="*/ 0 h 2125037"/>
                <a:gd name="connsiteX16-121" fmla="*/ 3803757 w 4003040"/>
                <a:gd name="connsiteY16-122" fmla="*/ 147282 h 2125037"/>
                <a:gd name="connsiteX17-123" fmla="*/ 3955969 w 4003040"/>
                <a:gd name="connsiteY17-124" fmla="*/ 520108 h 2125037"/>
                <a:gd name="connsiteX18-125" fmla="*/ 3870302 w 4003040"/>
                <a:gd name="connsiteY18-126" fmla="*/ 882458 h 2125037"/>
                <a:gd name="connsiteX19-127" fmla="*/ 3365571 w 4003040"/>
                <a:gd name="connsiteY19-128" fmla="*/ 1693432 h 2125037"/>
                <a:gd name="connsiteX20-129" fmla="*/ 3911600 w 4003040"/>
                <a:gd name="connsiteY20-130" fmla="*/ 1693432 h 2125037"/>
                <a:gd name="connsiteX21-131" fmla="*/ 4003040 w 4003040"/>
                <a:gd name="connsiteY21-132" fmla="*/ 2125037 h 2125037"/>
                <a:gd name="connsiteX0-133" fmla="*/ 0 w 4003040"/>
                <a:gd name="connsiteY0-134" fmla="*/ 2033597 h 2125037"/>
                <a:gd name="connsiteX1-135" fmla="*/ 2815922 w 4003040"/>
                <a:gd name="connsiteY1-136" fmla="*/ 2033597 h 2125037"/>
                <a:gd name="connsiteX2-137" fmla="*/ 2816230 w 4003040"/>
                <a:gd name="connsiteY2-138" fmla="*/ 1748894 h 2125037"/>
                <a:gd name="connsiteX3-139" fmla="*/ 3394881 w 4003040"/>
                <a:gd name="connsiteY3-140" fmla="*/ 763524 h 2125037"/>
                <a:gd name="connsiteX4-141" fmla="*/ 3486701 w 4003040"/>
                <a:gd name="connsiteY4-142" fmla="*/ 468344 h 2125037"/>
                <a:gd name="connsiteX5-143" fmla="*/ 3458932 w 4003040"/>
                <a:gd name="connsiteY5-144" fmla="*/ 346944 h 2125037"/>
                <a:gd name="connsiteX6-145" fmla="*/ 3374391 w 4003040"/>
                <a:gd name="connsiteY6-146" fmla="*/ 306889 h 2125037"/>
                <a:gd name="connsiteX7-147" fmla="*/ 3289850 w 4003040"/>
                <a:gd name="connsiteY7-148" fmla="*/ 351258 h 2125037"/>
                <a:gd name="connsiteX8-149" fmla="*/ 3262081 w 4003040"/>
                <a:gd name="connsiteY8-150" fmla="*/ 527503 h 2125037"/>
                <a:gd name="connsiteX9-151" fmla="*/ 3262081 w 4003040"/>
                <a:gd name="connsiteY9-152" fmla="*/ 717305 h 2125037"/>
                <a:gd name="connsiteX10-153" fmla="*/ 2815922 w 4003040"/>
                <a:gd name="connsiteY10-154" fmla="*/ 717305 h 2125037"/>
                <a:gd name="connsiteX11-155" fmla="*/ 2815922 w 4003040"/>
                <a:gd name="connsiteY11-156" fmla="*/ 644589 h 2125037"/>
                <a:gd name="connsiteX12-157" fmla="*/ 2833177 w 4003040"/>
                <a:gd name="connsiteY12-158" fmla="*/ 380221 h 2125037"/>
                <a:gd name="connsiteX13-159" fmla="*/ 2918218 w 4003040"/>
                <a:gd name="connsiteY13-160" fmla="*/ 189803 h 2125037"/>
                <a:gd name="connsiteX14-161" fmla="*/ 3094463 w 4003040"/>
                <a:gd name="connsiteY14-162" fmla="*/ 48067 h 2125037"/>
                <a:gd name="connsiteX15-163" fmla="*/ 3354517 w 4003040"/>
                <a:gd name="connsiteY15-164" fmla="*/ 0 h 2125037"/>
                <a:gd name="connsiteX16-165" fmla="*/ 3803757 w 4003040"/>
                <a:gd name="connsiteY16-166" fmla="*/ 147282 h 2125037"/>
                <a:gd name="connsiteX17-167" fmla="*/ 3955969 w 4003040"/>
                <a:gd name="connsiteY17-168" fmla="*/ 520108 h 2125037"/>
                <a:gd name="connsiteX18-169" fmla="*/ 3870302 w 4003040"/>
                <a:gd name="connsiteY18-170" fmla="*/ 882458 h 2125037"/>
                <a:gd name="connsiteX19-171" fmla="*/ 3365571 w 4003040"/>
                <a:gd name="connsiteY19-172" fmla="*/ 1693432 h 2125037"/>
                <a:gd name="connsiteX20-173" fmla="*/ 3911600 w 4003040"/>
                <a:gd name="connsiteY20-174" fmla="*/ 1693432 h 2125037"/>
                <a:gd name="connsiteX21-175" fmla="*/ 3956897 w 4003040"/>
                <a:gd name="connsiteY21-176" fmla="*/ 1974406 h 2125037"/>
                <a:gd name="connsiteX22" fmla="*/ 4003040 w 4003040"/>
                <a:gd name="connsiteY22" fmla="*/ 2125037 h 2125037"/>
                <a:gd name="connsiteX0-177" fmla="*/ 0 w 4923790"/>
                <a:gd name="connsiteY0-178" fmla="*/ 2033597 h 2033597"/>
                <a:gd name="connsiteX1-179" fmla="*/ 2815922 w 4923790"/>
                <a:gd name="connsiteY1-180" fmla="*/ 2033597 h 2033597"/>
                <a:gd name="connsiteX2-181" fmla="*/ 2816230 w 4923790"/>
                <a:gd name="connsiteY2-182" fmla="*/ 1748894 h 2033597"/>
                <a:gd name="connsiteX3-183" fmla="*/ 3394881 w 4923790"/>
                <a:gd name="connsiteY3-184" fmla="*/ 763524 h 2033597"/>
                <a:gd name="connsiteX4-185" fmla="*/ 3486701 w 4923790"/>
                <a:gd name="connsiteY4-186" fmla="*/ 468344 h 2033597"/>
                <a:gd name="connsiteX5-187" fmla="*/ 3458932 w 4923790"/>
                <a:gd name="connsiteY5-188" fmla="*/ 346944 h 2033597"/>
                <a:gd name="connsiteX6-189" fmla="*/ 3374391 w 4923790"/>
                <a:gd name="connsiteY6-190" fmla="*/ 306889 h 2033597"/>
                <a:gd name="connsiteX7-191" fmla="*/ 3289850 w 4923790"/>
                <a:gd name="connsiteY7-192" fmla="*/ 351258 h 2033597"/>
                <a:gd name="connsiteX8-193" fmla="*/ 3262081 w 4923790"/>
                <a:gd name="connsiteY8-194" fmla="*/ 527503 h 2033597"/>
                <a:gd name="connsiteX9-195" fmla="*/ 3262081 w 4923790"/>
                <a:gd name="connsiteY9-196" fmla="*/ 717305 h 2033597"/>
                <a:gd name="connsiteX10-197" fmla="*/ 2815922 w 4923790"/>
                <a:gd name="connsiteY10-198" fmla="*/ 717305 h 2033597"/>
                <a:gd name="connsiteX11-199" fmla="*/ 2815922 w 4923790"/>
                <a:gd name="connsiteY11-200" fmla="*/ 644589 h 2033597"/>
                <a:gd name="connsiteX12-201" fmla="*/ 2833177 w 4923790"/>
                <a:gd name="connsiteY12-202" fmla="*/ 380221 h 2033597"/>
                <a:gd name="connsiteX13-203" fmla="*/ 2918218 w 4923790"/>
                <a:gd name="connsiteY13-204" fmla="*/ 189803 h 2033597"/>
                <a:gd name="connsiteX14-205" fmla="*/ 3094463 w 4923790"/>
                <a:gd name="connsiteY14-206" fmla="*/ 48067 h 2033597"/>
                <a:gd name="connsiteX15-207" fmla="*/ 3354517 w 4923790"/>
                <a:gd name="connsiteY15-208" fmla="*/ 0 h 2033597"/>
                <a:gd name="connsiteX16-209" fmla="*/ 3803757 w 4923790"/>
                <a:gd name="connsiteY16-210" fmla="*/ 147282 h 2033597"/>
                <a:gd name="connsiteX17-211" fmla="*/ 3955969 w 4923790"/>
                <a:gd name="connsiteY17-212" fmla="*/ 520108 h 2033597"/>
                <a:gd name="connsiteX18-213" fmla="*/ 3870302 w 4923790"/>
                <a:gd name="connsiteY18-214" fmla="*/ 882458 h 2033597"/>
                <a:gd name="connsiteX19-215" fmla="*/ 3365571 w 4923790"/>
                <a:gd name="connsiteY19-216" fmla="*/ 1693432 h 2033597"/>
                <a:gd name="connsiteX20-217" fmla="*/ 3911600 w 4923790"/>
                <a:gd name="connsiteY20-218" fmla="*/ 1693432 h 2033597"/>
                <a:gd name="connsiteX21-219" fmla="*/ 3956897 w 4923790"/>
                <a:gd name="connsiteY21-220" fmla="*/ 1974406 h 2033597"/>
                <a:gd name="connsiteX22-221" fmla="*/ 4923790 w 4923790"/>
                <a:gd name="connsiteY22-222" fmla="*/ 1998037 h 2033597"/>
                <a:gd name="connsiteX0-223" fmla="*/ 0 w 4923790"/>
                <a:gd name="connsiteY0-224" fmla="*/ 2033597 h 2042452"/>
                <a:gd name="connsiteX1-225" fmla="*/ 2815922 w 4923790"/>
                <a:gd name="connsiteY1-226" fmla="*/ 2033597 h 2042452"/>
                <a:gd name="connsiteX2-227" fmla="*/ 2816230 w 4923790"/>
                <a:gd name="connsiteY2-228" fmla="*/ 1748894 h 2042452"/>
                <a:gd name="connsiteX3-229" fmla="*/ 3394881 w 4923790"/>
                <a:gd name="connsiteY3-230" fmla="*/ 763524 h 2042452"/>
                <a:gd name="connsiteX4-231" fmla="*/ 3486701 w 4923790"/>
                <a:gd name="connsiteY4-232" fmla="*/ 468344 h 2042452"/>
                <a:gd name="connsiteX5-233" fmla="*/ 3458932 w 4923790"/>
                <a:gd name="connsiteY5-234" fmla="*/ 346944 h 2042452"/>
                <a:gd name="connsiteX6-235" fmla="*/ 3374391 w 4923790"/>
                <a:gd name="connsiteY6-236" fmla="*/ 306889 h 2042452"/>
                <a:gd name="connsiteX7-237" fmla="*/ 3289850 w 4923790"/>
                <a:gd name="connsiteY7-238" fmla="*/ 351258 h 2042452"/>
                <a:gd name="connsiteX8-239" fmla="*/ 3262081 w 4923790"/>
                <a:gd name="connsiteY8-240" fmla="*/ 527503 h 2042452"/>
                <a:gd name="connsiteX9-241" fmla="*/ 3262081 w 4923790"/>
                <a:gd name="connsiteY9-242" fmla="*/ 717305 h 2042452"/>
                <a:gd name="connsiteX10-243" fmla="*/ 2815922 w 4923790"/>
                <a:gd name="connsiteY10-244" fmla="*/ 717305 h 2042452"/>
                <a:gd name="connsiteX11-245" fmla="*/ 2815922 w 4923790"/>
                <a:gd name="connsiteY11-246" fmla="*/ 644589 h 2042452"/>
                <a:gd name="connsiteX12-247" fmla="*/ 2833177 w 4923790"/>
                <a:gd name="connsiteY12-248" fmla="*/ 380221 h 2042452"/>
                <a:gd name="connsiteX13-249" fmla="*/ 2918218 w 4923790"/>
                <a:gd name="connsiteY13-250" fmla="*/ 189803 h 2042452"/>
                <a:gd name="connsiteX14-251" fmla="*/ 3094463 w 4923790"/>
                <a:gd name="connsiteY14-252" fmla="*/ 48067 h 2042452"/>
                <a:gd name="connsiteX15-253" fmla="*/ 3354517 w 4923790"/>
                <a:gd name="connsiteY15-254" fmla="*/ 0 h 2042452"/>
                <a:gd name="connsiteX16-255" fmla="*/ 3803757 w 4923790"/>
                <a:gd name="connsiteY16-256" fmla="*/ 147282 h 2042452"/>
                <a:gd name="connsiteX17-257" fmla="*/ 3955969 w 4923790"/>
                <a:gd name="connsiteY17-258" fmla="*/ 520108 h 2042452"/>
                <a:gd name="connsiteX18-259" fmla="*/ 3870302 w 4923790"/>
                <a:gd name="connsiteY18-260" fmla="*/ 882458 h 2042452"/>
                <a:gd name="connsiteX19-261" fmla="*/ 3365571 w 4923790"/>
                <a:gd name="connsiteY19-262" fmla="*/ 1693432 h 2042452"/>
                <a:gd name="connsiteX20-263" fmla="*/ 3911600 w 4923790"/>
                <a:gd name="connsiteY20-264" fmla="*/ 1693432 h 2042452"/>
                <a:gd name="connsiteX21-265" fmla="*/ 3944197 w 4923790"/>
                <a:gd name="connsiteY21-266" fmla="*/ 2018856 h 2042452"/>
                <a:gd name="connsiteX22-267" fmla="*/ 4923790 w 4923790"/>
                <a:gd name="connsiteY22-268" fmla="*/ 1998037 h 2042452"/>
                <a:gd name="connsiteX0-269" fmla="*/ 0 w 4923790"/>
                <a:gd name="connsiteY0-270" fmla="*/ 2033597 h 2042452"/>
                <a:gd name="connsiteX1-271" fmla="*/ 2815922 w 4923790"/>
                <a:gd name="connsiteY1-272" fmla="*/ 2033597 h 2042452"/>
                <a:gd name="connsiteX2-273" fmla="*/ 2816230 w 4923790"/>
                <a:gd name="connsiteY2-274" fmla="*/ 1748894 h 2042452"/>
                <a:gd name="connsiteX3-275" fmla="*/ 3394881 w 4923790"/>
                <a:gd name="connsiteY3-276" fmla="*/ 763524 h 2042452"/>
                <a:gd name="connsiteX4-277" fmla="*/ 3486701 w 4923790"/>
                <a:gd name="connsiteY4-278" fmla="*/ 468344 h 2042452"/>
                <a:gd name="connsiteX5-279" fmla="*/ 3458932 w 4923790"/>
                <a:gd name="connsiteY5-280" fmla="*/ 346944 h 2042452"/>
                <a:gd name="connsiteX6-281" fmla="*/ 3374391 w 4923790"/>
                <a:gd name="connsiteY6-282" fmla="*/ 306889 h 2042452"/>
                <a:gd name="connsiteX7-283" fmla="*/ 3289850 w 4923790"/>
                <a:gd name="connsiteY7-284" fmla="*/ 351258 h 2042452"/>
                <a:gd name="connsiteX8-285" fmla="*/ 3262081 w 4923790"/>
                <a:gd name="connsiteY8-286" fmla="*/ 527503 h 2042452"/>
                <a:gd name="connsiteX9-287" fmla="*/ 3262081 w 4923790"/>
                <a:gd name="connsiteY9-288" fmla="*/ 717305 h 2042452"/>
                <a:gd name="connsiteX10-289" fmla="*/ 2815922 w 4923790"/>
                <a:gd name="connsiteY10-290" fmla="*/ 717305 h 2042452"/>
                <a:gd name="connsiteX11-291" fmla="*/ 2815922 w 4923790"/>
                <a:gd name="connsiteY11-292" fmla="*/ 644589 h 2042452"/>
                <a:gd name="connsiteX12-293" fmla="*/ 2833177 w 4923790"/>
                <a:gd name="connsiteY12-294" fmla="*/ 380221 h 2042452"/>
                <a:gd name="connsiteX13-295" fmla="*/ 2918218 w 4923790"/>
                <a:gd name="connsiteY13-296" fmla="*/ 189803 h 2042452"/>
                <a:gd name="connsiteX14-297" fmla="*/ 3094463 w 4923790"/>
                <a:gd name="connsiteY14-298" fmla="*/ 48067 h 2042452"/>
                <a:gd name="connsiteX15-299" fmla="*/ 3354517 w 4923790"/>
                <a:gd name="connsiteY15-300" fmla="*/ 0 h 2042452"/>
                <a:gd name="connsiteX16-301" fmla="*/ 3803757 w 4923790"/>
                <a:gd name="connsiteY16-302" fmla="*/ 147282 h 2042452"/>
                <a:gd name="connsiteX17-303" fmla="*/ 3955969 w 4923790"/>
                <a:gd name="connsiteY17-304" fmla="*/ 520108 h 2042452"/>
                <a:gd name="connsiteX18-305" fmla="*/ 3870302 w 4923790"/>
                <a:gd name="connsiteY18-306" fmla="*/ 882458 h 2042452"/>
                <a:gd name="connsiteX19-307" fmla="*/ 3365571 w 4923790"/>
                <a:gd name="connsiteY19-308" fmla="*/ 1693432 h 2042452"/>
                <a:gd name="connsiteX20-309" fmla="*/ 3911600 w 4923790"/>
                <a:gd name="connsiteY20-310" fmla="*/ 1693432 h 2042452"/>
                <a:gd name="connsiteX21-311" fmla="*/ 3944197 w 4923790"/>
                <a:gd name="connsiteY21-312" fmla="*/ 2018856 h 2042452"/>
                <a:gd name="connsiteX22-313" fmla="*/ 4923790 w 4923790"/>
                <a:gd name="connsiteY22-314" fmla="*/ 1998037 h 2042452"/>
                <a:gd name="connsiteX0-315" fmla="*/ 0 w 4923790"/>
                <a:gd name="connsiteY0-316" fmla="*/ 2033597 h 2042452"/>
                <a:gd name="connsiteX1-317" fmla="*/ 2815922 w 4923790"/>
                <a:gd name="connsiteY1-318" fmla="*/ 2033597 h 2042452"/>
                <a:gd name="connsiteX2-319" fmla="*/ 2816230 w 4923790"/>
                <a:gd name="connsiteY2-320" fmla="*/ 1748894 h 2042452"/>
                <a:gd name="connsiteX3-321" fmla="*/ 3394881 w 4923790"/>
                <a:gd name="connsiteY3-322" fmla="*/ 763524 h 2042452"/>
                <a:gd name="connsiteX4-323" fmla="*/ 3486701 w 4923790"/>
                <a:gd name="connsiteY4-324" fmla="*/ 468344 h 2042452"/>
                <a:gd name="connsiteX5-325" fmla="*/ 3458932 w 4923790"/>
                <a:gd name="connsiteY5-326" fmla="*/ 346944 h 2042452"/>
                <a:gd name="connsiteX6-327" fmla="*/ 3374391 w 4923790"/>
                <a:gd name="connsiteY6-328" fmla="*/ 306889 h 2042452"/>
                <a:gd name="connsiteX7-329" fmla="*/ 3289850 w 4923790"/>
                <a:gd name="connsiteY7-330" fmla="*/ 351258 h 2042452"/>
                <a:gd name="connsiteX8-331" fmla="*/ 3262081 w 4923790"/>
                <a:gd name="connsiteY8-332" fmla="*/ 527503 h 2042452"/>
                <a:gd name="connsiteX9-333" fmla="*/ 3262081 w 4923790"/>
                <a:gd name="connsiteY9-334" fmla="*/ 717305 h 2042452"/>
                <a:gd name="connsiteX10-335" fmla="*/ 2815922 w 4923790"/>
                <a:gd name="connsiteY10-336" fmla="*/ 717305 h 2042452"/>
                <a:gd name="connsiteX11-337" fmla="*/ 2815922 w 4923790"/>
                <a:gd name="connsiteY11-338" fmla="*/ 644589 h 2042452"/>
                <a:gd name="connsiteX12-339" fmla="*/ 2833177 w 4923790"/>
                <a:gd name="connsiteY12-340" fmla="*/ 380221 h 2042452"/>
                <a:gd name="connsiteX13-341" fmla="*/ 2918218 w 4923790"/>
                <a:gd name="connsiteY13-342" fmla="*/ 189803 h 2042452"/>
                <a:gd name="connsiteX14-343" fmla="*/ 3094463 w 4923790"/>
                <a:gd name="connsiteY14-344" fmla="*/ 48067 h 2042452"/>
                <a:gd name="connsiteX15-345" fmla="*/ 3354517 w 4923790"/>
                <a:gd name="connsiteY15-346" fmla="*/ 0 h 2042452"/>
                <a:gd name="connsiteX16-347" fmla="*/ 3803757 w 4923790"/>
                <a:gd name="connsiteY16-348" fmla="*/ 147282 h 2042452"/>
                <a:gd name="connsiteX17-349" fmla="*/ 3955969 w 4923790"/>
                <a:gd name="connsiteY17-350" fmla="*/ 520108 h 2042452"/>
                <a:gd name="connsiteX18-351" fmla="*/ 3870302 w 4923790"/>
                <a:gd name="connsiteY18-352" fmla="*/ 882458 h 2042452"/>
                <a:gd name="connsiteX19-353" fmla="*/ 3365571 w 4923790"/>
                <a:gd name="connsiteY19-354" fmla="*/ 1693432 h 2042452"/>
                <a:gd name="connsiteX20-355" fmla="*/ 3911600 w 4923790"/>
                <a:gd name="connsiteY20-356" fmla="*/ 1693432 h 2042452"/>
                <a:gd name="connsiteX21-357" fmla="*/ 3944197 w 4923790"/>
                <a:gd name="connsiteY21-358" fmla="*/ 2018856 h 2042452"/>
                <a:gd name="connsiteX22-359" fmla="*/ 4923790 w 4923790"/>
                <a:gd name="connsiteY22-360" fmla="*/ 1998037 h 2042452"/>
                <a:gd name="connsiteX0-361" fmla="*/ 0 w 4923790"/>
                <a:gd name="connsiteY0-362" fmla="*/ 2033597 h 2034670"/>
                <a:gd name="connsiteX1-363" fmla="*/ 2815922 w 4923790"/>
                <a:gd name="connsiteY1-364" fmla="*/ 2033597 h 2034670"/>
                <a:gd name="connsiteX2-365" fmla="*/ 2816230 w 4923790"/>
                <a:gd name="connsiteY2-366" fmla="*/ 1748894 h 2034670"/>
                <a:gd name="connsiteX3-367" fmla="*/ 3394881 w 4923790"/>
                <a:gd name="connsiteY3-368" fmla="*/ 763524 h 2034670"/>
                <a:gd name="connsiteX4-369" fmla="*/ 3486701 w 4923790"/>
                <a:gd name="connsiteY4-370" fmla="*/ 468344 h 2034670"/>
                <a:gd name="connsiteX5-371" fmla="*/ 3458932 w 4923790"/>
                <a:gd name="connsiteY5-372" fmla="*/ 346944 h 2034670"/>
                <a:gd name="connsiteX6-373" fmla="*/ 3374391 w 4923790"/>
                <a:gd name="connsiteY6-374" fmla="*/ 306889 h 2034670"/>
                <a:gd name="connsiteX7-375" fmla="*/ 3289850 w 4923790"/>
                <a:gd name="connsiteY7-376" fmla="*/ 351258 h 2034670"/>
                <a:gd name="connsiteX8-377" fmla="*/ 3262081 w 4923790"/>
                <a:gd name="connsiteY8-378" fmla="*/ 527503 h 2034670"/>
                <a:gd name="connsiteX9-379" fmla="*/ 3262081 w 4923790"/>
                <a:gd name="connsiteY9-380" fmla="*/ 717305 h 2034670"/>
                <a:gd name="connsiteX10-381" fmla="*/ 2815922 w 4923790"/>
                <a:gd name="connsiteY10-382" fmla="*/ 717305 h 2034670"/>
                <a:gd name="connsiteX11-383" fmla="*/ 2815922 w 4923790"/>
                <a:gd name="connsiteY11-384" fmla="*/ 644589 h 2034670"/>
                <a:gd name="connsiteX12-385" fmla="*/ 2833177 w 4923790"/>
                <a:gd name="connsiteY12-386" fmla="*/ 380221 h 2034670"/>
                <a:gd name="connsiteX13-387" fmla="*/ 2918218 w 4923790"/>
                <a:gd name="connsiteY13-388" fmla="*/ 189803 h 2034670"/>
                <a:gd name="connsiteX14-389" fmla="*/ 3094463 w 4923790"/>
                <a:gd name="connsiteY14-390" fmla="*/ 48067 h 2034670"/>
                <a:gd name="connsiteX15-391" fmla="*/ 3354517 w 4923790"/>
                <a:gd name="connsiteY15-392" fmla="*/ 0 h 2034670"/>
                <a:gd name="connsiteX16-393" fmla="*/ 3803757 w 4923790"/>
                <a:gd name="connsiteY16-394" fmla="*/ 147282 h 2034670"/>
                <a:gd name="connsiteX17-395" fmla="*/ 3955969 w 4923790"/>
                <a:gd name="connsiteY17-396" fmla="*/ 520108 h 2034670"/>
                <a:gd name="connsiteX18-397" fmla="*/ 3870302 w 4923790"/>
                <a:gd name="connsiteY18-398" fmla="*/ 882458 h 2034670"/>
                <a:gd name="connsiteX19-399" fmla="*/ 3365571 w 4923790"/>
                <a:gd name="connsiteY19-400" fmla="*/ 1693432 h 2034670"/>
                <a:gd name="connsiteX20-401" fmla="*/ 3911600 w 4923790"/>
                <a:gd name="connsiteY20-402" fmla="*/ 1693432 h 2034670"/>
                <a:gd name="connsiteX21-403" fmla="*/ 3944197 w 4923790"/>
                <a:gd name="connsiteY21-404" fmla="*/ 2018856 h 2034670"/>
                <a:gd name="connsiteX22-405" fmla="*/ 4923790 w 4923790"/>
                <a:gd name="connsiteY22-406" fmla="*/ 1998037 h 2034670"/>
                <a:gd name="connsiteX0-407" fmla="*/ 0 w 4923790"/>
                <a:gd name="connsiteY0-408" fmla="*/ 2033597 h 2034670"/>
                <a:gd name="connsiteX1-409" fmla="*/ 2815922 w 4923790"/>
                <a:gd name="connsiteY1-410" fmla="*/ 2033597 h 2034670"/>
                <a:gd name="connsiteX2-411" fmla="*/ 2816230 w 4923790"/>
                <a:gd name="connsiteY2-412" fmla="*/ 1748894 h 2034670"/>
                <a:gd name="connsiteX3-413" fmla="*/ 3394881 w 4923790"/>
                <a:gd name="connsiteY3-414" fmla="*/ 763524 h 2034670"/>
                <a:gd name="connsiteX4-415" fmla="*/ 3486701 w 4923790"/>
                <a:gd name="connsiteY4-416" fmla="*/ 468344 h 2034670"/>
                <a:gd name="connsiteX5-417" fmla="*/ 3458932 w 4923790"/>
                <a:gd name="connsiteY5-418" fmla="*/ 346944 h 2034670"/>
                <a:gd name="connsiteX6-419" fmla="*/ 3374391 w 4923790"/>
                <a:gd name="connsiteY6-420" fmla="*/ 306889 h 2034670"/>
                <a:gd name="connsiteX7-421" fmla="*/ 3289850 w 4923790"/>
                <a:gd name="connsiteY7-422" fmla="*/ 351258 h 2034670"/>
                <a:gd name="connsiteX8-423" fmla="*/ 3262081 w 4923790"/>
                <a:gd name="connsiteY8-424" fmla="*/ 527503 h 2034670"/>
                <a:gd name="connsiteX9-425" fmla="*/ 3262081 w 4923790"/>
                <a:gd name="connsiteY9-426" fmla="*/ 717305 h 2034670"/>
                <a:gd name="connsiteX10-427" fmla="*/ 2815922 w 4923790"/>
                <a:gd name="connsiteY10-428" fmla="*/ 717305 h 2034670"/>
                <a:gd name="connsiteX11-429" fmla="*/ 2815922 w 4923790"/>
                <a:gd name="connsiteY11-430" fmla="*/ 644589 h 2034670"/>
                <a:gd name="connsiteX12-431" fmla="*/ 2833177 w 4923790"/>
                <a:gd name="connsiteY12-432" fmla="*/ 380221 h 2034670"/>
                <a:gd name="connsiteX13-433" fmla="*/ 2918218 w 4923790"/>
                <a:gd name="connsiteY13-434" fmla="*/ 189803 h 2034670"/>
                <a:gd name="connsiteX14-435" fmla="*/ 3094463 w 4923790"/>
                <a:gd name="connsiteY14-436" fmla="*/ 48067 h 2034670"/>
                <a:gd name="connsiteX15-437" fmla="*/ 3354517 w 4923790"/>
                <a:gd name="connsiteY15-438" fmla="*/ 0 h 2034670"/>
                <a:gd name="connsiteX16-439" fmla="*/ 3803757 w 4923790"/>
                <a:gd name="connsiteY16-440" fmla="*/ 147282 h 2034670"/>
                <a:gd name="connsiteX17-441" fmla="*/ 3955969 w 4923790"/>
                <a:gd name="connsiteY17-442" fmla="*/ 520108 h 2034670"/>
                <a:gd name="connsiteX18-443" fmla="*/ 3870302 w 4923790"/>
                <a:gd name="connsiteY18-444" fmla="*/ 882458 h 2034670"/>
                <a:gd name="connsiteX19-445" fmla="*/ 3365571 w 4923790"/>
                <a:gd name="connsiteY19-446" fmla="*/ 1693432 h 2034670"/>
                <a:gd name="connsiteX20-447" fmla="*/ 3911600 w 4923790"/>
                <a:gd name="connsiteY20-448" fmla="*/ 1693432 h 2034670"/>
                <a:gd name="connsiteX21-449" fmla="*/ 3944197 w 4923790"/>
                <a:gd name="connsiteY21-450" fmla="*/ 2018856 h 2034670"/>
                <a:gd name="connsiteX22-451" fmla="*/ 4923790 w 4923790"/>
                <a:gd name="connsiteY22-452" fmla="*/ 1998037 h 2034670"/>
                <a:gd name="connsiteX0-453" fmla="*/ 0 w 4923790"/>
                <a:gd name="connsiteY0-454" fmla="*/ 2033597 h 2034670"/>
                <a:gd name="connsiteX1-455" fmla="*/ 2815922 w 4923790"/>
                <a:gd name="connsiteY1-456" fmla="*/ 2033597 h 2034670"/>
                <a:gd name="connsiteX2-457" fmla="*/ 2816230 w 4923790"/>
                <a:gd name="connsiteY2-458" fmla="*/ 1748894 h 2034670"/>
                <a:gd name="connsiteX3-459" fmla="*/ 3394881 w 4923790"/>
                <a:gd name="connsiteY3-460" fmla="*/ 763524 h 2034670"/>
                <a:gd name="connsiteX4-461" fmla="*/ 3486701 w 4923790"/>
                <a:gd name="connsiteY4-462" fmla="*/ 468344 h 2034670"/>
                <a:gd name="connsiteX5-463" fmla="*/ 3458932 w 4923790"/>
                <a:gd name="connsiteY5-464" fmla="*/ 346944 h 2034670"/>
                <a:gd name="connsiteX6-465" fmla="*/ 3374391 w 4923790"/>
                <a:gd name="connsiteY6-466" fmla="*/ 306889 h 2034670"/>
                <a:gd name="connsiteX7-467" fmla="*/ 3289850 w 4923790"/>
                <a:gd name="connsiteY7-468" fmla="*/ 351258 h 2034670"/>
                <a:gd name="connsiteX8-469" fmla="*/ 3262081 w 4923790"/>
                <a:gd name="connsiteY8-470" fmla="*/ 527503 h 2034670"/>
                <a:gd name="connsiteX9-471" fmla="*/ 3262081 w 4923790"/>
                <a:gd name="connsiteY9-472" fmla="*/ 717305 h 2034670"/>
                <a:gd name="connsiteX10-473" fmla="*/ 2815922 w 4923790"/>
                <a:gd name="connsiteY10-474" fmla="*/ 717305 h 2034670"/>
                <a:gd name="connsiteX11-475" fmla="*/ 2815922 w 4923790"/>
                <a:gd name="connsiteY11-476" fmla="*/ 644589 h 2034670"/>
                <a:gd name="connsiteX12-477" fmla="*/ 2833177 w 4923790"/>
                <a:gd name="connsiteY12-478" fmla="*/ 380221 h 2034670"/>
                <a:gd name="connsiteX13-479" fmla="*/ 2918218 w 4923790"/>
                <a:gd name="connsiteY13-480" fmla="*/ 189803 h 2034670"/>
                <a:gd name="connsiteX14-481" fmla="*/ 3094463 w 4923790"/>
                <a:gd name="connsiteY14-482" fmla="*/ 48067 h 2034670"/>
                <a:gd name="connsiteX15-483" fmla="*/ 3354517 w 4923790"/>
                <a:gd name="connsiteY15-484" fmla="*/ 0 h 2034670"/>
                <a:gd name="connsiteX16-485" fmla="*/ 3803757 w 4923790"/>
                <a:gd name="connsiteY16-486" fmla="*/ 147282 h 2034670"/>
                <a:gd name="connsiteX17-487" fmla="*/ 3955969 w 4923790"/>
                <a:gd name="connsiteY17-488" fmla="*/ 520108 h 2034670"/>
                <a:gd name="connsiteX18-489" fmla="*/ 3870302 w 4923790"/>
                <a:gd name="connsiteY18-490" fmla="*/ 882458 h 2034670"/>
                <a:gd name="connsiteX19-491" fmla="*/ 3365571 w 4923790"/>
                <a:gd name="connsiteY19-492" fmla="*/ 1693432 h 2034670"/>
                <a:gd name="connsiteX20-493" fmla="*/ 3911600 w 4923790"/>
                <a:gd name="connsiteY20-494" fmla="*/ 1693432 h 2034670"/>
                <a:gd name="connsiteX21-495" fmla="*/ 3912447 w 4923790"/>
                <a:gd name="connsiteY21-496" fmla="*/ 2018856 h 2034670"/>
                <a:gd name="connsiteX22-497" fmla="*/ 4923790 w 4923790"/>
                <a:gd name="connsiteY22-498" fmla="*/ 1998037 h 2034670"/>
                <a:gd name="connsiteX0-499" fmla="*/ 0 w 4923790"/>
                <a:gd name="connsiteY0-500" fmla="*/ 2033597 h 2034670"/>
                <a:gd name="connsiteX1-501" fmla="*/ 2815922 w 4923790"/>
                <a:gd name="connsiteY1-502" fmla="*/ 2033597 h 2034670"/>
                <a:gd name="connsiteX2-503" fmla="*/ 2816230 w 4923790"/>
                <a:gd name="connsiteY2-504" fmla="*/ 1748894 h 2034670"/>
                <a:gd name="connsiteX3-505" fmla="*/ 3394881 w 4923790"/>
                <a:gd name="connsiteY3-506" fmla="*/ 763524 h 2034670"/>
                <a:gd name="connsiteX4-507" fmla="*/ 3486701 w 4923790"/>
                <a:gd name="connsiteY4-508" fmla="*/ 468344 h 2034670"/>
                <a:gd name="connsiteX5-509" fmla="*/ 3458932 w 4923790"/>
                <a:gd name="connsiteY5-510" fmla="*/ 346944 h 2034670"/>
                <a:gd name="connsiteX6-511" fmla="*/ 3374391 w 4923790"/>
                <a:gd name="connsiteY6-512" fmla="*/ 306889 h 2034670"/>
                <a:gd name="connsiteX7-513" fmla="*/ 3289850 w 4923790"/>
                <a:gd name="connsiteY7-514" fmla="*/ 351258 h 2034670"/>
                <a:gd name="connsiteX8-515" fmla="*/ 3262081 w 4923790"/>
                <a:gd name="connsiteY8-516" fmla="*/ 527503 h 2034670"/>
                <a:gd name="connsiteX9-517" fmla="*/ 3262081 w 4923790"/>
                <a:gd name="connsiteY9-518" fmla="*/ 717305 h 2034670"/>
                <a:gd name="connsiteX10-519" fmla="*/ 2815922 w 4923790"/>
                <a:gd name="connsiteY10-520" fmla="*/ 717305 h 2034670"/>
                <a:gd name="connsiteX11-521" fmla="*/ 2815922 w 4923790"/>
                <a:gd name="connsiteY11-522" fmla="*/ 644589 h 2034670"/>
                <a:gd name="connsiteX12-523" fmla="*/ 2833177 w 4923790"/>
                <a:gd name="connsiteY12-524" fmla="*/ 380221 h 2034670"/>
                <a:gd name="connsiteX13-525" fmla="*/ 2918218 w 4923790"/>
                <a:gd name="connsiteY13-526" fmla="*/ 189803 h 2034670"/>
                <a:gd name="connsiteX14-527" fmla="*/ 3094463 w 4923790"/>
                <a:gd name="connsiteY14-528" fmla="*/ 48067 h 2034670"/>
                <a:gd name="connsiteX15-529" fmla="*/ 3354517 w 4923790"/>
                <a:gd name="connsiteY15-530" fmla="*/ 0 h 2034670"/>
                <a:gd name="connsiteX16-531" fmla="*/ 3803757 w 4923790"/>
                <a:gd name="connsiteY16-532" fmla="*/ 147282 h 2034670"/>
                <a:gd name="connsiteX17-533" fmla="*/ 3955969 w 4923790"/>
                <a:gd name="connsiteY17-534" fmla="*/ 520108 h 2034670"/>
                <a:gd name="connsiteX18-535" fmla="*/ 3870302 w 4923790"/>
                <a:gd name="connsiteY18-536" fmla="*/ 882458 h 2034670"/>
                <a:gd name="connsiteX19-537" fmla="*/ 3365571 w 4923790"/>
                <a:gd name="connsiteY19-538" fmla="*/ 1693432 h 2034670"/>
                <a:gd name="connsiteX20-539" fmla="*/ 3911600 w 4923790"/>
                <a:gd name="connsiteY20-540" fmla="*/ 1693432 h 2034670"/>
                <a:gd name="connsiteX21-541" fmla="*/ 3912447 w 4923790"/>
                <a:gd name="connsiteY21-542" fmla="*/ 2018856 h 2034670"/>
                <a:gd name="connsiteX22-543" fmla="*/ 4923790 w 4923790"/>
                <a:gd name="connsiteY22-544" fmla="*/ 1998037 h 2034670"/>
                <a:gd name="connsiteX0-545" fmla="*/ 0 w 4923790"/>
                <a:gd name="connsiteY0-546" fmla="*/ 2033597 h 2034670"/>
                <a:gd name="connsiteX1-547" fmla="*/ 2815922 w 4923790"/>
                <a:gd name="connsiteY1-548" fmla="*/ 2033597 h 2034670"/>
                <a:gd name="connsiteX2-549" fmla="*/ 2816230 w 4923790"/>
                <a:gd name="connsiteY2-550" fmla="*/ 1748894 h 2034670"/>
                <a:gd name="connsiteX3-551" fmla="*/ 3394881 w 4923790"/>
                <a:gd name="connsiteY3-552" fmla="*/ 763524 h 2034670"/>
                <a:gd name="connsiteX4-553" fmla="*/ 3486701 w 4923790"/>
                <a:gd name="connsiteY4-554" fmla="*/ 468344 h 2034670"/>
                <a:gd name="connsiteX5-555" fmla="*/ 3458932 w 4923790"/>
                <a:gd name="connsiteY5-556" fmla="*/ 346944 h 2034670"/>
                <a:gd name="connsiteX6-557" fmla="*/ 3374391 w 4923790"/>
                <a:gd name="connsiteY6-558" fmla="*/ 306889 h 2034670"/>
                <a:gd name="connsiteX7-559" fmla="*/ 3289850 w 4923790"/>
                <a:gd name="connsiteY7-560" fmla="*/ 351258 h 2034670"/>
                <a:gd name="connsiteX8-561" fmla="*/ 3262081 w 4923790"/>
                <a:gd name="connsiteY8-562" fmla="*/ 527503 h 2034670"/>
                <a:gd name="connsiteX9-563" fmla="*/ 3262081 w 4923790"/>
                <a:gd name="connsiteY9-564" fmla="*/ 717305 h 2034670"/>
                <a:gd name="connsiteX10-565" fmla="*/ 2815922 w 4923790"/>
                <a:gd name="connsiteY10-566" fmla="*/ 717305 h 2034670"/>
                <a:gd name="connsiteX11-567" fmla="*/ 2815922 w 4923790"/>
                <a:gd name="connsiteY11-568" fmla="*/ 644589 h 2034670"/>
                <a:gd name="connsiteX12-569" fmla="*/ 2833177 w 4923790"/>
                <a:gd name="connsiteY12-570" fmla="*/ 380221 h 2034670"/>
                <a:gd name="connsiteX13-571" fmla="*/ 2918218 w 4923790"/>
                <a:gd name="connsiteY13-572" fmla="*/ 189803 h 2034670"/>
                <a:gd name="connsiteX14-573" fmla="*/ 3094463 w 4923790"/>
                <a:gd name="connsiteY14-574" fmla="*/ 48067 h 2034670"/>
                <a:gd name="connsiteX15-575" fmla="*/ 3354517 w 4923790"/>
                <a:gd name="connsiteY15-576" fmla="*/ 0 h 2034670"/>
                <a:gd name="connsiteX16-577" fmla="*/ 3803757 w 4923790"/>
                <a:gd name="connsiteY16-578" fmla="*/ 147282 h 2034670"/>
                <a:gd name="connsiteX17-579" fmla="*/ 3955969 w 4923790"/>
                <a:gd name="connsiteY17-580" fmla="*/ 520108 h 2034670"/>
                <a:gd name="connsiteX18-581" fmla="*/ 3870302 w 4923790"/>
                <a:gd name="connsiteY18-582" fmla="*/ 882458 h 2034670"/>
                <a:gd name="connsiteX19-583" fmla="*/ 3365571 w 4923790"/>
                <a:gd name="connsiteY19-584" fmla="*/ 1693432 h 2034670"/>
                <a:gd name="connsiteX20-585" fmla="*/ 3911600 w 4923790"/>
                <a:gd name="connsiteY20-586" fmla="*/ 1693432 h 2034670"/>
                <a:gd name="connsiteX21-587" fmla="*/ 3912447 w 4923790"/>
                <a:gd name="connsiteY21-588" fmla="*/ 2018856 h 2034670"/>
                <a:gd name="connsiteX22-589" fmla="*/ 4923790 w 4923790"/>
                <a:gd name="connsiteY22-590" fmla="*/ 1998037 h 2034670"/>
                <a:gd name="connsiteX0-591" fmla="*/ 0 w 4923790"/>
                <a:gd name="connsiteY0-592" fmla="*/ 2033597 h 2034670"/>
                <a:gd name="connsiteX1-593" fmla="*/ 2815922 w 4923790"/>
                <a:gd name="connsiteY1-594" fmla="*/ 2033597 h 2034670"/>
                <a:gd name="connsiteX2-595" fmla="*/ 2816230 w 4923790"/>
                <a:gd name="connsiteY2-596" fmla="*/ 1748894 h 2034670"/>
                <a:gd name="connsiteX3-597" fmla="*/ 3394881 w 4923790"/>
                <a:gd name="connsiteY3-598" fmla="*/ 763524 h 2034670"/>
                <a:gd name="connsiteX4-599" fmla="*/ 3486701 w 4923790"/>
                <a:gd name="connsiteY4-600" fmla="*/ 468344 h 2034670"/>
                <a:gd name="connsiteX5-601" fmla="*/ 3458932 w 4923790"/>
                <a:gd name="connsiteY5-602" fmla="*/ 346944 h 2034670"/>
                <a:gd name="connsiteX6-603" fmla="*/ 3374391 w 4923790"/>
                <a:gd name="connsiteY6-604" fmla="*/ 306889 h 2034670"/>
                <a:gd name="connsiteX7-605" fmla="*/ 3289850 w 4923790"/>
                <a:gd name="connsiteY7-606" fmla="*/ 351258 h 2034670"/>
                <a:gd name="connsiteX8-607" fmla="*/ 3262081 w 4923790"/>
                <a:gd name="connsiteY8-608" fmla="*/ 527503 h 2034670"/>
                <a:gd name="connsiteX9-609" fmla="*/ 3262081 w 4923790"/>
                <a:gd name="connsiteY9-610" fmla="*/ 717305 h 2034670"/>
                <a:gd name="connsiteX10-611" fmla="*/ 2815922 w 4923790"/>
                <a:gd name="connsiteY10-612" fmla="*/ 717305 h 2034670"/>
                <a:gd name="connsiteX11-613" fmla="*/ 2815922 w 4923790"/>
                <a:gd name="connsiteY11-614" fmla="*/ 644589 h 2034670"/>
                <a:gd name="connsiteX12-615" fmla="*/ 2833177 w 4923790"/>
                <a:gd name="connsiteY12-616" fmla="*/ 380221 h 2034670"/>
                <a:gd name="connsiteX13-617" fmla="*/ 2918218 w 4923790"/>
                <a:gd name="connsiteY13-618" fmla="*/ 189803 h 2034670"/>
                <a:gd name="connsiteX14-619" fmla="*/ 3094463 w 4923790"/>
                <a:gd name="connsiteY14-620" fmla="*/ 48067 h 2034670"/>
                <a:gd name="connsiteX15-621" fmla="*/ 3354517 w 4923790"/>
                <a:gd name="connsiteY15-622" fmla="*/ 0 h 2034670"/>
                <a:gd name="connsiteX16-623" fmla="*/ 3803757 w 4923790"/>
                <a:gd name="connsiteY16-624" fmla="*/ 147282 h 2034670"/>
                <a:gd name="connsiteX17-625" fmla="*/ 3955969 w 4923790"/>
                <a:gd name="connsiteY17-626" fmla="*/ 520108 h 2034670"/>
                <a:gd name="connsiteX18-627" fmla="*/ 3870302 w 4923790"/>
                <a:gd name="connsiteY18-628" fmla="*/ 882458 h 2034670"/>
                <a:gd name="connsiteX19-629" fmla="*/ 3365571 w 4923790"/>
                <a:gd name="connsiteY19-630" fmla="*/ 1693432 h 2034670"/>
                <a:gd name="connsiteX20-631" fmla="*/ 3911600 w 4923790"/>
                <a:gd name="connsiteY20-632" fmla="*/ 1693432 h 2034670"/>
                <a:gd name="connsiteX21-633" fmla="*/ 3912447 w 4923790"/>
                <a:gd name="connsiteY21-634" fmla="*/ 2018856 h 2034670"/>
                <a:gd name="connsiteX22-635" fmla="*/ 4923790 w 4923790"/>
                <a:gd name="connsiteY22-636" fmla="*/ 1998037 h 2034670"/>
                <a:gd name="connsiteX0-637" fmla="*/ 0 w 4923790"/>
                <a:gd name="connsiteY0-638" fmla="*/ 2033597 h 2045972"/>
                <a:gd name="connsiteX1-639" fmla="*/ 2815922 w 4923790"/>
                <a:gd name="connsiteY1-640" fmla="*/ 2033597 h 2045972"/>
                <a:gd name="connsiteX2-641" fmla="*/ 2816230 w 4923790"/>
                <a:gd name="connsiteY2-642" fmla="*/ 1748894 h 2045972"/>
                <a:gd name="connsiteX3-643" fmla="*/ 3394881 w 4923790"/>
                <a:gd name="connsiteY3-644" fmla="*/ 763524 h 2045972"/>
                <a:gd name="connsiteX4-645" fmla="*/ 3486701 w 4923790"/>
                <a:gd name="connsiteY4-646" fmla="*/ 468344 h 2045972"/>
                <a:gd name="connsiteX5-647" fmla="*/ 3458932 w 4923790"/>
                <a:gd name="connsiteY5-648" fmla="*/ 346944 h 2045972"/>
                <a:gd name="connsiteX6-649" fmla="*/ 3374391 w 4923790"/>
                <a:gd name="connsiteY6-650" fmla="*/ 306889 h 2045972"/>
                <a:gd name="connsiteX7-651" fmla="*/ 3289850 w 4923790"/>
                <a:gd name="connsiteY7-652" fmla="*/ 351258 h 2045972"/>
                <a:gd name="connsiteX8-653" fmla="*/ 3262081 w 4923790"/>
                <a:gd name="connsiteY8-654" fmla="*/ 527503 h 2045972"/>
                <a:gd name="connsiteX9-655" fmla="*/ 3262081 w 4923790"/>
                <a:gd name="connsiteY9-656" fmla="*/ 717305 h 2045972"/>
                <a:gd name="connsiteX10-657" fmla="*/ 2815922 w 4923790"/>
                <a:gd name="connsiteY10-658" fmla="*/ 717305 h 2045972"/>
                <a:gd name="connsiteX11-659" fmla="*/ 2815922 w 4923790"/>
                <a:gd name="connsiteY11-660" fmla="*/ 644589 h 2045972"/>
                <a:gd name="connsiteX12-661" fmla="*/ 2833177 w 4923790"/>
                <a:gd name="connsiteY12-662" fmla="*/ 380221 h 2045972"/>
                <a:gd name="connsiteX13-663" fmla="*/ 2918218 w 4923790"/>
                <a:gd name="connsiteY13-664" fmla="*/ 189803 h 2045972"/>
                <a:gd name="connsiteX14-665" fmla="*/ 3094463 w 4923790"/>
                <a:gd name="connsiteY14-666" fmla="*/ 48067 h 2045972"/>
                <a:gd name="connsiteX15-667" fmla="*/ 3354517 w 4923790"/>
                <a:gd name="connsiteY15-668" fmla="*/ 0 h 2045972"/>
                <a:gd name="connsiteX16-669" fmla="*/ 3803757 w 4923790"/>
                <a:gd name="connsiteY16-670" fmla="*/ 147282 h 2045972"/>
                <a:gd name="connsiteX17-671" fmla="*/ 3955969 w 4923790"/>
                <a:gd name="connsiteY17-672" fmla="*/ 520108 h 2045972"/>
                <a:gd name="connsiteX18-673" fmla="*/ 3870302 w 4923790"/>
                <a:gd name="connsiteY18-674" fmla="*/ 882458 h 2045972"/>
                <a:gd name="connsiteX19-675" fmla="*/ 3365571 w 4923790"/>
                <a:gd name="connsiteY19-676" fmla="*/ 1693432 h 2045972"/>
                <a:gd name="connsiteX20-677" fmla="*/ 3911600 w 4923790"/>
                <a:gd name="connsiteY20-678" fmla="*/ 1693432 h 2045972"/>
                <a:gd name="connsiteX21-679" fmla="*/ 3906097 w 4923790"/>
                <a:gd name="connsiteY21-680" fmla="*/ 2031556 h 2045972"/>
                <a:gd name="connsiteX22-681" fmla="*/ 4923790 w 4923790"/>
                <a:gd name="connsiteY22-682" fmla="*/ 1998037 h 2045972"/>
                <a:gd name="connsiteX0-683" fmla="*/ 0 w 4923790"/>
                <a:gd name="connsiteY0-684" fmla="*/ 2033597 h 2045972"/>
                <a:gd name="connsiteX1-685" fmla="*/ 2815922 w 4923790"/>
                <a:gd name="connsiteY1-686" fmla="*/ 2033597 h 2045972"/>
                <a:gd name="connsiteX2-687" fmla="*/ 2816230 w 4923790"/>
                <a:gd name="connsiteY2-688" fmla="*/ 1748894 h 2045972"/>
                <a:gd name="connsiteX3-689" fmla="*/ 3394881 w 4923790"/>
                <a:gd name="connsiteY3-690" fmla="*/ 763524 h 2045972"/>
                <a:gd name="connsiteX4-691" fmla="*/ 3486701 w 4923790"/>
                <a:gd name="connsiteY4-692" fmla="*/ 468344 h 2045972"/>
                <a:gd name="connsiteX5-693" fmla="*/ 3458932 w 4923790"/>
                <a:gd name="connsiteY5-694" fmla="*/ 346944 h 2045972"/>
                <a:gd name="connsiteX6-695" fmla="*/ 3374391 w 4923790"/>
                <a:gd name="connsiteY6-696" fmla="*/ 306889 h 2045972"/>
                <a:gd name="connsiteX7-697" fmla="*/ 3289850 w 4923790"/>
                <a:gd name="connsiteY7-698" fmla="*/ 351258 h 2045972"/>
                <a:gd name="connsiteX8-699" fmla="*/ 3262081 w 4923790"/>
                <a:gd name="connsiteY8-700" fmla="*/ 527503 h 2045972"/>
                <a:gd name="connsiteX9-701" fmla="*/ 3262081 w 4923790"/>
                <a:gd name="connsiteY9-702" fmla="*/ 717305 h 2045972"/>
                <a:gd name="connsiteX10-703" fmla="*/ 2815922 w 4923790"/>
                <a:gd name="connsiteY10-704" fmla="*/ 717305 h 2045972"/>
                <a:gd name="connsiteX11-705" fmla="*/ 2815922 w 4923790"/>
                <a:gd name="connsiteY11-706" fmla="*/ 644589 h 2045972"/>
                <a:gd name="connsiteX12-707" fmla="*/ 2833177 w 4923790"/>
                <a:gd name="connsiteY12-708" fmla="*/ 380221 h 2045972"/>
                <a:gd name="connsiteX13-709" fmla="*/ 2918218 w 4923790"/>
                <a:gd name="connsiteY13-710" fmla="*/ 189803 h 2045972"/>
                <a:gd name="connsiteX14-711" fmla="*/ 3094463 w 4923790"/>
                <a:gd name="connsiteY14-712" fmla="*/ 48067 h 2045972"/>
                <a:gd name="connsiteX15-713" fmla="*/ 3354517 w 4923790"/>
                <a:gd name="connsiteY15-714" fmla="*/ 0 h 2045972"/>
                <a:gd name="connsiteX16-715" fmla="*/ 3803757 w 4923790"/>
                <a:gd name="connsiteY16-716" fmla="*/ 147282 h 2045972"/>
                <a:gd name="connsiteX17-717" fmla="*/ 3955969 w 4923790"/>
                <a:gd name="connsiteY17-718" fmla="*/ 520108 h 2045972"/>
                <a:gd name="connsiteX18-719" fmla="*/ 3870302 w 4923790"/>
                <a:gd name="connsiteY18-720" fmla="*/ 882458 h 2045972"/>
                <a:gd name="connsiteX19-721" fmla="*/ 3365571 w 4923790"/>
                <a:gd name="connsiteY19-722" fmla="*/ 1693432 h 2045972"/>
                <a:gd name="connsiteX20-723" fmla="*/ 3911600 w 4923790"/>
                <a:gd name="connsiteY20-724" fmla="*/ 1693432 h 2045972"/>
                <a:gd name="connsiteX21-725" fmla="*/ 3906097 w 4923790"/>
                <a:gd name="connsiteY21-726" fmla="*/ 2031556 h 2045972"/>
                <a:gd name="connsiteX22-727" fmla="*/ 4923790 w 4923790"/>
                <a:gd name="connsiteY22-728" fmla="*/ 1998037 h 2045972"/>
                <a:gd name="connsiteX0-729" fmla="*/ 0 w 4923790"/>
                <a:gd name="connsiteY0-730" fmla="*/ 2033597 h 2033597"/>
                <a:gd name="connsiteX1-731" fmla="*/ 2815922 w 4923790"/>
                <a:gd name="connsiteY1-732" fmla="*/ 2033597 h 2033597"/>
                <a:gd name="connsiteX2-733" fmla="*/ 2816230 w 4923790"/>
                <a:gd name="connsiteY2-734" fmla="*/ 1748894 h 2033597"/>
                <a:gd name="connsiteX3-735" fmla="*/ 3394881 w 4923790"/>
                <a:gd name="connsiteY3-736" fmla="*/ 763524 h 2033597"/>
                <a:gd name="connsiteX4-737" fmla="*/ 3486701 w 4923790"/>
                <a:gd name="connsiteY4-738" fmla="*/ 468344 h 2033597"/>
                <a:gd name="connsiteX5-739" fmla="*/ 3458932 w 4923790"/>
                <a:gd name="connsiteY5-740" fmla="*/ 346944 h 2033597"/>
                <a:gd name="connsiteX6-741" fmla="*/ 3374391 w 4923790"/>
                <a:gd name="connsiteY6-742" fmla="*/ 306889 h 2033597"/>
                <a:gd name="connsiteX7-743" fmla="*/ 3289850 w 4923790"/>
                <a:gd name="connsiteY7-744" fmla="*/ 351258 h 2033597"/>
                <a:gd name="connsiteX8-745" fmla="*/ 3262081 w 4923790"/>
                <a:gd name="connsiteY8-746" fmla="*/ 527503 h 2033597"/>
                <a:gd name="connsiteX9-747" fmla="*/ 3262081 w 4923790"/>
                <a:gd name="connsiteY9-748" fmla="*/ 717305 h 2033597"/>
                <a:gd name="connsiteX10-749" fmla="*/ 2815922 w 4923790"/>
                <a:gd name="connsiteY10-750" fmla="*/ 717305 h 2033597"/>
                <a:gd name="connsiteX11-751" fmla="*/ 2815922 w 4923790"/>
                <a:gd name="connsiteY11-752" fmla="*/ 644589 h 2033597"/>
                <a:gd name="connsiteX12-753" fmla="*/ 2833177 w 4923790"/>
                <a:gd name="connsiteY12-754" fmla="*/ 380221 h 2033597"/>
                <a:gd name="connsiteX13-755" fmla="*/ 2918218 w 4923790"/>
                <a:gd name="connsiteY13-756" fmla="*/ 189803 h 2033597"/>
                <a:gd name="connsiteX14-757" fmla="*/ 3094463 w 4923790"/>
                <a:gd name="connsiteY14-758" fmla="*/ 48067 h 2033597"/>
                <a:gd name="connsiteX15-759" fmla="*/ 3354517 w 4923790"/>
                <a:gd name="connsiteY15-760" fmla="*/ 0 h 2033597"/>
                <a:gd name="connsiteX16-761" fmla="*/ 3803757 w 4923790"/>
                <a:gd name="connsiteY16-762" fmla="*/ 147282 h 2033597"/>
                <a:gd name="connsiteX17-763" fmla="*/ 3955969 w 4923790"/>
                <a:gd name="connsiteY17-764" fmla="*/ 520108 h 2033597"/>
                <a:gd name="connsiteX18-765" fmla="*/ 3870302 w 4923790"/>
                <a:gd name="connsiteY18-766" fmla="*/ 882458 h 2033597"/>
                <a:gd name="connsiteX19-767" fmla="*/ 3365571 w 4923790"/>
                <a:gd name="connsiteY19-768" fmla="*/ 1693432 h 2033597"/>
                <a:gd name="connsiteX20-769" fmla="*/ 3911600 w 4923790"/>
                <a:gd name="connsiteY20-770" fmla="*/ 1693432 h 2033597"/>
                <a:gd name="connsiteX21-771" fmla="*/ 3906097 w 4923790"/>
                <a:gd name="connsiteY21-772" fmla="*/ 2031556 h 2033597"/>
                <a:gd name="connsiteX22-773" fmla="*/ 4923790 w 4923790"/>
                <a:gd name="connsiteY22-774" fmla="*/ 1998037 h 2033597"/>
                <a:gd name="connsiteX0-775" fmla="*/ 0 w 4968240"/>
                <a:gd name="connsiteY0-776" fmla="*/ 2033597 h 2036137"/>
                <a:gd name="connsiteX1-777" fmla="*/ 2815922 w 4968240"/>
                <a:gd name="connsiteY1-778" fmla="*/ 2033597 h 2036137"/>
                <a:gd name="connsiteX2-779" fmla="*/ 2816230 w 4968240"/>
                <a:gd name="connsiteY2-780" fmla="*/ 1748894 h 2036137"/>
                <a:gd name="connsiteX3-781" fmla="*/ 3394881 w 4968240"/>
                <a:gd name="connsiteY3-782" fmla="*/ 763524 h 2036137"/>
                <a:gd name="connsiteX4-783" fmla="*/ 3486701 w 4968240"/>
                <a:gd name="connsiteY4-784" fmla="*/ 468344 h 2036137"/>
                <a:gd name="connsiteX5-785" fmla="*/ 3458932 w 4968240"/>
                <a:gd name="connsiteY5-786" fmla="*/ 346944 h 2036137"/>
                <a:gd name="connsiteX6-787" fmla="*/ 3374391 w 4968240"/>
                <a:gd name="connsiteY6-788" fmla="*/ 306889 h 2036137"/>
                <a:gd name="connsiteX7-789" fmla="*/ 3289850 w 4968240"/>
                <a:gd name="connsiteY7-790" fmla="*/ 351258 h 2036137"/>
                <a:gd name="connsiteX8-791" fmla="*/ 3262081 w 4968240"/>
                <a:gd name="connsiteY8-792" fmla="*/ 527503 h 2036137"/>
                <a:gd name="connsiteX9-793" fmla="*/ 3262081 w 4968240"/>
                <a:gd name="connsiteY9-794" fmla="*/ 717305 h 2036137"/>
                <a:gd name="connsiteX10-795" fmla="*/ 2815922 w 4968240"/>
                <a:gd name="connsiteY10-796" fmla="*/ 717305 h 2036137"/>
                <a:gd name="connsiteX11-797" fmla="*/ 2815922 w 4968240"/>
                <a:gd name="connsiteY11-798" fmla="*/ 644589 h 2036137"/>
                <a:gd name="connsiteX12-799" fmla="*/ 2833177 w 4968240"/>
                <a:gd name="connsiteY12-800" fmla="*/ 380221 h 2036137"/>
                <a:gd name="connsiteX13-801" fmla="*/ 2918218 w 4968240"/>
                <a:gd name="connsiteY13-802" fmla="*/ 189803 h 2036137"/>
                <a:gd name="connsiteX14-803" fmla="*/ 3094463 w 4968240"/>
                <a:gd name="connsiteY14-804" fmla="*/ 48067 h 2036137"/>
                <a:gd name="connsiteX15-805" fmla="*/ 3354517 w 4968240"/>
                <a:gd name="connsiteY15-806" fmla="*/ 0 h 2036137"/>
                <a:gd name="connsiteX16-807" fmla="*/ 3803757 w 4968240"/>
                <a:gd name="connsiteY16-808" fmla="*/ 147282 h 2036137"/>
                <a:gd name="connsiteX17-809" fmla="*/ 3955969 w 4968240"/>
                <a:gd name="connsiteY17-810" fmla="*/ 520108 h 2036137"/>
                <a:gd name="connsiteX18-811" fmla="*/ 3870302 w 4968240"/>
                <a:gd name="connsiteY18-812" fmla="*/ 882458 h 2036137"/>
                <a:gd name="connsiteX19-813" fmla="*/ 3365571 w 4968240"/>
                <a:gd name="connsiteY19-814" fmla="*/ 1693432 h 2036137"/>
                <a:gd name="connsiteX20-815" fmla="*/ 3911600 w 4968240"/>
                <a:gd name="connsiteY20-816" fmla="*/ 1693432 h 2036137"/>
                <a:gd name="connsiteX21-817" fmla="*/ 3906097 w 4968240"/>
                <a:gd name="connsiteY21-818" fmla="*/ 2031556 h 2036137"/>
                <a:gd name="connsiteX22-819" fmla="*/ 4968240 w 4968240"/>
                <a:gd name="connsiteY22-820" fmla="*/ 2036137 h 2036137"/>
                <a:gd name="connsiteX0-821" fmla="*/ 0 w 4968240"/>
                <a:gd name="connsiteY0-822" fmla="*/ 2033597 h 2041886"/>
                <a:gd name="connsiteX1-823" fmla="*/ 2815922 w 4968240"/>
                <a:gd name="connsiteY1-824" fmla="*/ 2033597 h 2041886"/>
                <a:gd name="connsiteX2-825" fmla="*/ 2816230 w 4968240"/>
                <a:gd name="connsiteY2-826" fmla="*/ 1748894 h 2041886"/>
                <a:gd name="connsiteX3-827" fmla="*/ 3394881 w 4968240"/>
                <a:gd name="connsiteY3-828" fmla="*/ 763524 h 2041886"/>
                <a:gd name="connsiteX4-829" fmla="*/ 3486701 w 4968240"/>
                <a:gd name="connsiteY4-830" fmla="*/ 468344 h 2041886"/>
                <a:gd name="connsiteX5-831" fmla="*/ 3458932 w 4968240"/>
                <a:gd name="connsiteY5-832" fmla="*/ 346944 h 2041886"/>
                <a:gd name="connsiteX6-833" fmla="*/ 3374391 w 4968240"/>
                <a:gd name="connsiteY6-834" fmla="*/ 306889 h 2041886"/>
                <a:gd name="connsiteX7-835" fmla="*/ 3289850 w 4968240"/>
                <a:gd name="connsiteY7-836" fmla="*/ 351258 h 2041886"/>
                <a:gd name="connsiteX8-837" fmla="*/ 3262081 w 4968240"/>
                <a:gd name="connsiteY8-838" fmla="*/ 527503 h 2041886"/>
                <a:gd name="connsiteX9-839" fmla="*/ 3262081 w 4968240"/>
                <a:gd name="connsiteY9-840" fmla="*/ 717305 h 2041886"/>
                <a:gd name="connsiteX10-841" fmla="*/ 2815922 w 4968240"/>
                <a:gd name="connsiteY10-842" fmla="*/ 717305 h 2041886"/>
                <a:gd name="connsiteX11-843" fmla="*/ 2815922 w 4968240"/>
                <a:gd name="connsiteY11-844" fmla="*/ 644589 h 2041886"/>
                <a:gd name="connsiteX12-845" fmla="*/ 2833177 w 4968240"/>
                <a:gd name="connsiteY12-846" fmla="*/ 380221 h 2041886"/>
                <a:gd name="connsiteX13-847" fmla="*/ 2918218 w 4968240"/>
                <a:gd name="connsiteY13-848" fmla="*/ 189803 h 2041886"/>
                <a:gd name="connsiteX14-849" fmla="*/ 3094463 w 4968240"/>
                <a:gd name="connsiteY14-850" fmla="*/ 48067 h 2041886"/>
                <a:gd name="connsiteX15-851" fmla="*/ 3354517 w 4968240"/>
                <a:gd name="connsiteY15-852" fmla="*/ 0 h 2041886"/>
                <a:gd name="connsiteX16-853" fmla="*/ 3803757 w 4968240"/>
                <a:gd name="connsiteY16-854" fmla="*/ 147282 h 2041886"/>
                <a:gd name="connsiteX17-855" fmla="*/ 3955969 w 4968240"/>
                <a:gd name="connsiteY17-856" fmla="*/ 520108 h 2041886"/>
                <a:gd name="connsiteX18-857" fmla="*/ 3870302 w 4968240"/>
                <a:gd name="connsiteY18-858" fmla="*/ 882458 h 2041886"/>
                <a:gd name="connsiteX19-859" fmla="*/ 3365571 w 4968240"/>
                <a:gd name="connsiteY19-860" fmla="*/ 1693432 h 2041886"/>
                <a:gd name="connsiteX20-861" fmla="*/ 3911600 w 4968240"/>
                <a:gd name="connsiteY20-862" fmla="*/ 1693432 h 2041886"/>
                <a:gd name="connsiteX21-863" fmla="*/ 3906097 w 4968240"/>
                <a:gd name="connsiteY21-864" fmla="*/ 2031556 h 2041886"/>
                <a:gd name="connsiteX22-865" fmla="*/ 4968240 w 4968240"/>
                <a:gd name="connsiteY22-866" fmla="*/ 2036137 h 2041886"/>
                <a:gd name="connsiteX0-867" fmla="*/ 0 w 4866640"/>
                <a:gd name="connsiteY0-868" fmla="*/ 2033597 h 2039247"/>
                <a:gd name="connsiteX1-869" fmla="*/ 2815922 w 4866640"/>
                <a:gd name="connsiteY1-870" fmla="*/ 2033597 h 2039247"/>
                <a:gd name="connsiteX2-871" fmla="*/ 2816230 w 4866640"/>
                <a:gd name="connsiteY2-872" fmla="*/ 1748894 h 2039247"/>
                <a:gd name="connsiteX3-873" fmla="*/ 3394881 w 4866640"/>
                <a:gd name="connsiteY3-874" fmla="*/ 763524 h 2039247"/>
                <a:gd name="connsiteX4-875" fmla="*/ 3486701 w 4866640"/>
                <a:gd name="connsiteY4-876" fmla="*/ 468344 h 2039247"/>
                <a:gd name="connsiteX5-877" fmla="*/ 3458932 w 4866640"/>
                <a:gd name="connsiteY5-878" fmla="*/ 346944 h 2039247"/>
                <a:gd name="connsiteX6-879" fmla="*/ 3374391 w 4866640"/>
                <a:gd name="connsiteY6-880" fmla="*/ 306889 h 2039247"/>
                <a:gd name="connsiteX7-881" fmla="*/ 3289850 w 4866640"/>
                <a:gd name="connsiteY7-882" fmla="*/ 351258 h 2039247"/>
                <a:gd name="connsiteX8-883" fmla="*/ 3262081 w 4866640"/>
                <a:gd name="connsiteY8-884" fmla="*/ 527503 h 2039247"/>
                <a:gd name="connsiteX9-885" fmla="*/ 3262081 w 4866640"/>
                <a:gd name="connsiteY9-886" fmla="*/ 717305 h 2039247"/>
                <a:gd name="connsiteX10-887" fmla="*/ 2815922 w 4866640"/>
                <a:gd name="connsiteY10-888" fmla="*/ 717305 h 2039247"/>
                <a:gd name="connsiteX11-889" fmla="*/ 2815922 w 4866640"/>
                <a:gd name="connsiteY11-890" fmla="*/ 644589 h 2039247"/>
                <a:gd name="connsiteX12-891" fmla="*/ 2833177 w 4866640"/>
                <a:gd name="connsiteY12-892" fmla="*/ 380221 h 2039247"/>
                <a:gd name="connsiteX13-893" fmla="*/ 2918218 w 4866640"/>
                <a:gd name="connsiteY13-894" fmla="*/ 189803 h 2039247"/>
                <a:gd name="connsiteX14-895" fmla="*/ 3094463 w 4866640"/>
                <a:gd name="connsiteY14-896" fmla="*/ 48067 h 2039247"/>
                <a:gd name="connsiteX15-897" fmla="*/ 3354517 w 4866640"/>
                <a:gd name="connsiteY15-898" fmla="*/ 0 h 2039247"/>
                <a:gd name="connsiteX16-899" fmla="*/ 3803757 w 4866640"/>
                <a:gd name="connsiteY16-900" fmla="*/ 147282 h 2039247"/>
                <a:gd name="connsiteX17-901" fmla="*/ 3955969 w 4866640"/>
                <a:gd name="connsiteY17-902" fmla="*/ 520108 h 2039247"/>
                <a:gd name="connsiteX18-903" fmla="*/ 3870302 w 4866640"/>
                <a:gd name="connsiteY18-904" fmla="*/ 882458 h 2039247"/>
                <a:gd name="connsiteX19-905" fmla="*/ 3365571 w 4866640"/>
                <a:gd name="connsiteY19-906" fmla="*/ 1693432 h 2039247"/>
                <a:gd name="connsiteX20-907" fmla="*/ 3911600 w 4866640"/>
                <a:gd name="connsiteY20-908" fmla="*/ 1693432 h 2039247"/>
                <a:gd name="connsiteX21-909" fmla="*/ 3906097 w 4866640"/>
                <a:gd name="connsiteY21-910" fmla="*/ 2031556 h 2039247"/>
                <a:gd name="connsiteX22-911" fmla="*/ 4866640 w 4866640"/>
                <a:gd name="connsiteY22-912" fmla="*/ 2029787 h 2039247"/>
                <a:gd name="connsiteX0-913" fmla="*/ 0 w 4866640"/>
                <a:gd name="connsiteY0-914" fmla="*/ 2033597 h 2037756"/>
                <a:gd name="connsiteX1-915" fmla="*/ 2815922 w 4866640"/>
                <a:gd name="connsiteY1-916" fmla="*/ 2033597 h 2037756"/>
                <a:gd name="connsiteX2-917" fmla="*/ 2816230 w 4866640"/>
                <a:gd name="connsiteY2-918" fmla="*/ 1748894 h 2037756"/>
                <a:gd name="connsiteX3-919" fmla="*/ 3394881 w 4866640"/>
                <a:gd name="connsiteY3-920" fmla="*/ 763524 h 2037756"/>
                <a:gd name="connsiteX4-921" fmla="*/ 3486701 w 4866640"/>
                <a:gd name="connsiteY4-922" fmla="*/ 468344 h 2037756"/>
                <a:gd name="connsiteX5-923" fmla="*/ 3458932 w 4866640"/>
                <a:gd name="connsiteY5-924" fmla="*/ 346944 h 2037756"/>
                <a:gd name="connsiteX6-925" fmla="*/ 3374391 w 4866640"/>
                <a:gd name="connsiteY6-926" fmla="*/ 306889 h 2037756"/>
                <a:gd name="connsiteX7-927" fmla="*/ 3289850 w 4866640"/>
                <a:gd name="connsiteY7-928" fmla="*/ 351258 h 2037756"/>
                <a:gd name="connsiteX8-929" fmla="*/ 3262081 w 4866640"/>
                <a:gd name="connsiteY8-930" fmla="*/ 527503 h 2037756"/>
                <a:gd name="connsiteX9-931" fmla="*/ 3262081 w 4866640"/>
                <a:gd name="connsiteY9-932" fmla="*/ 717305 h 2037756"/>
                <a:gd name="connsiteX10-933" fmla="*/ 2815922 w 4866640"/>
                <a:gd name="connsiteY10-934" fmla="*/ 717305 h 2037756"/>
                <a:gd name="connsiteX11-935" fmla="*/ 2815922 w 4866640"/>
                <a:gd name="connsiteY11-936" fmla="*/ 644589 h 2037756"/>
                <a:gd name="connsiteX12-937" fmla="*/ 2833177 w 4866640"/>
                <a:gd name="connsiteY12-938" fmla="*/ 380221 h 2037756"/>
                <a:gd name="connsiteX13-939" fmla="*/ 2918218 w 4866640"/>
                <a:gd name="connsiteY13-940" fmla="*/ 189803 h 2037756"/>
                <a:gd name="connsiteX14-941" fmla="*/ 3094463 w 4866640"/>
                <a:gd name="connsiteY14-942" fmla="*/ 48067 h 2037756"/>
                <a:gd name="connsiteX15-943" fmla="*/ 3354517 w 4866640"/>
                <a:gd name="connsiteY15-944" fmla="*/ 0 h 2037756"/>
                <a:gd name="connsiteX16-945" fmla="*/ 3803757 w 4866640"/>
                <a:gd name="connsiteY16-946" fmla="*/ 147282 h 2037756"/>
                <a:gd name="connsiteX17-947" fmla="*/ 3955969 w 4866640"/>
                <a:gd name="connsiteY17-948" fmla="*/ 520108 h 2037756"/>
                <a:gd name="connsiteX18-949" fmla="*/ 3870302 w 4866640"/>
                <a:gd name="connsiteY18-950" fmla="*/ 882458 h 2037756"/>
                <a:gd name="connsiteX19-951" fmla="*/ 3365571 w 4866640"/>
                <a:gd name="connsiteY19-952" fmla="*/ 1693432 h 2037756"/>
                <a:gd name="connsiteX20-953" fmla="*/ 3911600 w 4866640"/>
                <a:gd name="connsiteY20-954" fmla="*/ 1693432 h 2037756"/>
                <a:gd name="connsiteX21-955" fmla="*/ 3906097 w 4866640"/>
                <a:gd name="connsiteY21-956" fmla="*/ 2031556 h 2037756"/>
                <a:gd name="connsiteX22-957" fmla="*/ 4866640 w 4866640"/>
                <a:gd name="connsiteY22-958" fmla="*/ 2029787 h 2037756"/>
                <a:gd name="connsiteX0-959" fmla="*/ 0 w 4866640"/>
                <a:gd name="connsiteY0-960" fmla="*/ 2033597 h 2033597"/>
                <a:gd name="connsiteX1-961" fmla="*/ 2815922 w 4866640"/>
                <a:gd name="connsiteY1-962" fmla="*/ 2033597 h 2033597"/>
                <a:gd name="connsiteX2-963" fmla="*/ 2816230 w 4866640"/>
                <a:gd name="connsiteY2-964" fmla="*/ 1748894 h 2033597"/>
                <a:gd name="connsiteX3-965" fmla="*/ 3394881 w 4866640"/>
                <a:gd name="connsiteY3-966" fmla="*/ 763524 h 2033597"/>
                <a:gd name="connsiteX4-967" fmla="*/ 3486701 w 4866640"/>
                <a:gd name="connsiteY4-968" fmla="*/ 468344 h 2033597"/>
                <a:gd name="connsiteX5-969" fmla="*/ 3458932 w 4866640"/>
                <a:gd name="connsiteY5-970" fmla="*/ 346944 h 2033597"/>
                <a:gd name="connsiteX6-971" fmla="*/ 3374391 w 4866640"/>
                <a:gd name="connsiteY6-972" fmla="*/ 306889 h 2033597"/>
                <a:gd name="connsiteX7-973" fmla="*/ 3289850 w 4866640"/>
                <a:gd name="connsiteY7-974" fmla="*/ 351258 h 2033597"/>
                <a:gd name="connsiteX8-975" fmla="*/ 3262081 w 4866640"/>
                <a:gd name="connsiteY8-976" fmla="*/ 527503 h 2033597"/>
                <a:gd name="connsiteX9-977" fmla="*/ 3262081 w 4866640"/>
                <a:gd name="connsiteY9-978" fmla="*/ 717305 h 2033597"/>
                <a:gd name="connsiteX10-979" fmla="*/ 2815922 w 4866640"/>
                <a:gd name="connsiteY10-980" fmla="*/ 717305 h 2033597"/>
                <a:gd name="connsiteX11-981" fmla="*/ 2815922 w 4866640"/>
                <a:gd name="connsiteY11-982" fmla="*/ 644589 h 2033597"/>
                <a:gd name="connsiteX12-983" fmla="*/ 2833177 w 4866640"/>
                <a:gd name="connsiteY12-984" fmla="*/ 380221 h 2033597"/>
                <a:gd name="connsiteX13-985" fmla="*/ 2918218 w 4866640"/>
                <a:gd name="connsiteY13-986" fmla="*/ 189803 h 2033597"/>
                <a:gd name="connsiteX14-987" fmla="*/ 3094463 w 4866640"/>
                <a:gd name="connsiteY14-988" fmla="*/ 48067 h 2033597"/>
                <a:gd name="connsiteX15-989" fmla="*/ 3354517 w 4866640"/>
                <a:gd name="connsiteY15-990" fmla="*/ 0 h 2033597"/>
                <a:gd name="connsiteX16-991" fmla="*/ 3803757 w 4866640"/>
                <a:gd name="connsiteY16-992" fmla="*/ 147282 h 2033597"/>
                <a:gd name="connsiteX17-993" fmla="*/ 3955969 w 4866640"/>
                <a:gd name="connsiteY17-994" fmla="*/ 520108 h 2033597"/>
                <a:gd name="connsiteX18-995" fmla="*/ 3870302 w 4866640"/>
                <a:gd name="connsiteY18-996" fmla="*/ 882458 h 2033597"/>
                <a:gd name="connsiteX19-997" fmla="*/ 3365571 w 4866640"/>
                <a:gd name="connsiteY19-998" fmla="*/ 1693432 h 2033597"/>
                <a:gd name="connsiteX20-999" fmla="*/ 3911600 w 4866640"/>
                <a:gd name="connsiteY20-1000" fmla="*/ 1693432 h 2033597"/>
                <a:gd name="connsiteX21-1001" fmla="*/ 3906097 w 4866640"/>
                <a:gd name="connsiteY21-1002" fmla="*/ 2031556 h 2033597"/>
                <a:gd name="connsiteX22-1003" fmla="*/ 4866640 w 4866640"/>
                <a:gd name="connsiteY22-1004" fmla="*/ 2029787 h 2033597"/>
                <a:gd name="connsiteX0-1005" fmla="*/ 0 w 5806627"/>
                <a:gd name="connsiteY0-1006" fmla="*/ 2033597 h 2033597"/>
                <a:gd name="connsiteX1-1007" fmla="*/ 3755909 w 5806627"/>
                <a:gd name="connsiteY1-1008" fmla="*/ 2033597 h 2033597"/>
                <a:gd name="connsiteX2-1009" fmla="*/ 3756217 w 5806627"/>
                <a:gd name="connsiteY2-1010" fmla="*/ 1748894 h 2033597"/>
                <a:gd name="connsiteX3-1011" fmla="*/ 4334868 w 5806627"/>
                <a:gd name="connsiteY3-1012" fmla="*/ 763524 h 2033597"/>
                <a:gd name="connsiteX4-1013" fmla="*/ 4426688 w 5806627"/>
                <a:gd name="connsiteY4-1014" fmla="*/ 468344 h 2033597"/>
                <a:gd name="connsiteX5-1015" fmla="*/ 4398919 w 5806627"/>
                <a:gd name="connsiteY5-1016" fmla="*/ 346944 h 2033597"/>
                <a:gd name="connsiteX6-1017" fmla="*/ 4314378 w 5806627"/>
                <a:gd name="connsiteY6-1018" fmla="*/ 306889 h 2033597"/>
                <a:gd name="connsiteX7-1019" fmla="*/ 4229837 w 5806627"/>
                <a:gd name="connsiteY7-1020" fmla="*/ 351258 h 2033597"/>
                <a:gd name="connsiteX8-1021" fmla="*/ 4202068 w 5806627"/>
                <a:gd name="connsiteY8-1022" fmla="*/ 527503 h 2033597"/>
                <a:gd name="connsiteX9-1023" fmla="*/ 4202068 w 5806627"/>
                <a:gd name="connsiteY9-1024" fmla="*/ 717305 h 2033597"/>
                <a:gd name="connsiteX10-1025" fmla="*/ 3755909 w 5806627"/>
                <a:gd name="connsiteY10-1026" fmla="*/ 717305 h 2033597"/>
                <a:gd name="connsiteX11-1027" fmla="*/ 3755909 w 5806627"/>
                <a:gd name="connsiteY11-1028" fmla="*/ 644589 h 2033597"/>
                <a:gd name="connsiteX12-1029" fmla="*/ 3773164 w 5806627"/>
                <a:gd name="connsiteY12-1030" fmla="*/ 380221 h 2033597"/>
                <a:gd name="connsiteX13-1031" fmla="*/ 3858205 w 5806627"/>
                <a:gd name="connsiteY13-1032" fmla="*/ 189803 h 2033597"/>
                <a:gd name="connsiteX14-1033" fmla="*/ 4034450 w 5806627"/>
                <a:gd name="connsiteY14-1034" fmla="*/ 48067 h 2033597"/>
                <a:gd name="connsiteX15-1035" fmla="*/ 4294504 w 5806627"/>
                <a:gd name="connsiteY15-1036" fmla="*/ 0 h 2033597"/>
                <a:gd name="connsiteX16-1037" fmla="*/ 4743744 w 5806627"/>
                <a:gd name="connsiteY16-1038" fmla="*/ 147282 h 2033597"/>
                <a:gd name="connsiteX17-1039" fmla="*/ 4895956 w 5806627"/>
                <a:gd name="connsiteY17-1040" fmla="*/ 520108 h 2033597"/>
                <a:gd name="connsiteX18-1041" fmla="*/ 4810289 w 5806627"/>
                <a:gd name="connsiteY18-1042" fmla="*/ 882458 h 2033597"/>
                <a:gd name="connsiteX19-1043" fmla="*/ 4305558 w 5806627"/>
                <a:gd name="connsiteY19-1044" fmla="*/ 1693432 h 2033597"/>
                <a:gd name="connsiteX20-1045" fmla="*/ 4851587 w 5806627"/>
                <a:gd name="connsiteY20-1046" fmla="*/ 1693432 h 2033597"/>
                <a:gd name="connsiteX21-1047" fmla="*/ 4846084 w 5806627"/>
                <a:gd name="connsiteY21-1048" fmla="*/ 2031556 h 2033597"/>
                <a:gd name="connsiteX22-1049" fmla="*/ 5806627 w 5806627"/>
                <a:gd name="connsiteY22-1050" fmla="*/ 2029787 h 2033597"/>
                <a:gd name="connsiteX0-1051" fmla="*/ 0 w 5659321"/>
                <a:gd name="connsiteY0-1052" fmla="*/ 2033597 h 2033597"/>
                <a:gd name="connsiteX1-1053" fmla="*/ 3755909 w 5659321"/>
                <a:gd name="connsiteY1-1054" fmla="*/ 2033597 h 2033597"/>
                <a:gd name="connsiteX2-1055" fmla="*/ 3756217 w 5659321"/>
                <a:gd name="connsiteY2-1056" fmla="*/ 1748894 h 2033597"/>
                <a:gd name="connsiteX3-1057" fmla="*/ 4334868 w 5659321"/>
                <a:gd name="connsiteY3-1058" fmla="*/ 763524 h 2033597"/>
                <a:gd name="connsiteX4-1059" fmla="*/ 4426688 w 5659321"/>
                <a:gd name="connsiteY4-1060" fmla="*/ 468344 h 2033597"/>
                <a:gd name="connsiteX5-1061" fmla="*/ 4398919 w 5659321"/>
                <a:gd name="connsiteY5-1062" fmla="*/ 346944 h 2033597"/>
                <a:gd name="connsiteX6-1063" fmla="*/ 4314378 w 5659321"/>
                <a:gd name="connsiteY6-1064" fmla="*/ 306889 h 2033597"/>
                <a:gd name="connsiteX7-1065" fmla="*/ 4229837 w 5659321"/>
                <a:gd name="connsiteY7-1066" fmla="*/ 351258 h 2033597"/>
                <a:gd name="connsiteX8-1067" fmla="*/ 4202068 w 5659321"/>
                <a:gd name="connsiteY8-1068" fmla="*/ 527503 h 2033597"/>
                <a:gd name="connsiteX9-1069" fmla="*/ 4202068 w 5659321"/>
                <a:gd name="connsiteY9-1070" fmla="*/ 717305 h 2033597"/>
                <a:gd name="connsiteX10-1071" fmla="*/ 3755909 w 5659321"/>
                <a:gd name="connsiteY10-1072" fmla="*/ 717305 h 2033597"/>
                <a:gd name="connsiteX11-1073" fmla="*/ 3755909 w 5659321"/>
                <a:gd name="connsiteY11-1074" fmla="*/ 644589 h 2033597"/>
                <a:gd name="connsiteX12-1075" fmla="*/ 3773164 w 5659321"/>
                <a:gd name="connsiteY12-1076" fmla="*/ 380221 h 2033597"/>
                <a:gd name="connsiteX13-1077" fmla="*/ 3858205 w 5659321"/>
                <a:gd name="connsiteY13-1078" fmla="*/ 189803 h 2033597"/>
                <a:gd name="connsiteX14-1079" fmla="*/ 4034450 w 5659321"/>
                <a:gd name="connsiteY14-1080" fmla="*/ 48067 h 2033597"/>
                <a:gd name="connsiteX15-1081" fmla="*/ 4294504 w 5659321"/>
                <a:gd name="connsiteY15-1082" fmla="*/ 0 h 2033597"/>
                <a:gd name="connsiteX16-1083" fmla="*/ 4743744 w 5659321"/>
                <a:gd name="connsiteY16-1084" fmla="*/ 147282 h 2033597"/>
                <a:gd name="connsiteX17-1085" fmla="*/ 4895956 w 5659321"/>
                <a:gd name="connsiteY17-1086" fmla="*/ 520108 h 2033597"/>
                <a:gd name="connsiteX18-1087" fmla="*/ 4810289 w 5659321"/>
                <a:gd name="connsiteY18-1088" fmla="*/ 882458 h 2033597"/>
                <a:gd name="connsiteX19-1089" fmla="*/ 4305558 w 5659321"/>
                <a:gd name="connsiteY19-1090" fmla="*/ 1693432 h 2033597"/>
                <a:gd name="connsiteX20-1091" fmla="*/ 4851587 w 5659321"/>
                <a:gd name="connsiteY20-1092" fmla="*/ 1693432 h 2033597"/>
                <a:gd name="connsiteX21-1093" fmla="*/ 4846084 w 5659321"/>
                <a:gd name="connsiteY21-1094" fmla="*/ 2031556 h 2033597"/>
                <a:gd name="connsiteX22-1095" fmla="*/ 5659321 w 5659321"/>
                <a:gd name="connsiteY22-1096" fmla="*/ 2029787 h 2033597"/>
                <a:gd name="connsiteX0-1097" fmla="*/ 0 w 5650114"/>
                <a:gd name="connsiteY0-1098" fmla="*/ 2033597 h 2033597"/>
                <a:gd name="connsiteX1-1099" fmla="*/ 3755909 w 5650114"/>
                <a:gd name="connsiteY1-1100" fmla="*/ 2033597 h 2033597"/>
                <a:gd name="connsiteX2-1101" fmla="*/ 3756217 w 5650114"/>
                <a:gd name="connsiteY2-1102" fmla="*/ 1748894 h 2033597"/>
                <a:gd name="connsiteX3-1103" fmla="*/ 4334868 w 5650114"/>
                <a:gd name="connsiteY3-1104" fmla="*/ 763524 h 2033597"/>
                <a:gd name="connsiteX4-1105" fmla="*/ 4426688 w 5650114"/>
                <a:gd name="connsiteY4-1106" fmla="*/ 468344 h 2033597"/>
                <a:gd name="connsiteX5-1107" fmla="*/ 4398919 w 5650114"/>
                <a:gd name="connsiteY5-1108" fmla="*/ 346944 h 2033597"/>
                <a:gd name="connsiteX6-1109" fmla="*/ 4314378 w 5650114"/>
                <a:gd name="connsiteY6-1110" fmla="*/ 306889 h 2033597"/>
                <a:gd name="connsiteX7-1111" fmla="*/ 4229837 w 5650114"/>
                <a:gd name="connsiteY7-1112" fmla="*/ 351258 h 2033597"/>
                <a:gd name="connsiteX8-1113" fmla="*/ 4202068 w 5650114"/>
                <a:gd name="connsiteY8-1114" fmla="*/ 527503 h 2033597"/>
                <a:gd name="connsiteX9-1115" fmla="*/ 4202068 w 5650114"/>
                <a:gd name="connsiteY9-1116" fmla="*/ 717305 h 2033597"/>
                <a:gd name="connsiteX10-1117" fmla="*/ 3755909 w 5650114"/>
                <a:gd name="connsiteY10-1118" fmla="*/ 717305 h 2033597"/>
                <a:gd name="connsiteX11-1119" fmla="*/ 3755909 w 5650114"/>
                <a:gd name="connsiteY11-1120" fmla="*/ 644589 h 2033597"/>
                <a:gd name="connsiteX12-1121" fmla="*/ 3773164 w 5650114"/>
                <a:gd name="connsiteY12-1122" fmla="*/ 380221 h 2033597"/>
                <a:gd name="connsiteX13-1123" fmla="*/ 3858205 w 5650114"/>
                <a:gd name="connsiteY13-1124" fmla="*/ 189803 h 2033597"/>
                <a:gd name="connsiteX14-1125" fmla="*/ 4034450 w 5650114"/>
                <a:gd name="connsiteY14-1126" fmla="*/ 48067 h 2033597"/>
                <a:gd name="connsiteX15-1127" fmla="*/ 4294504 w 5650114"/>
                <a:gd name="connsiteY15-1128" fmla="*/ 0 h 2033597"/>
                <a:gd name="connsiteX16-1129" fmla="*/ 4743744 w 5650114"/>
                <a:gd name="connsiteY16-1130" fmla="*/ 147282 h 2033597"/>
                <a:gd name="connsiteX17-1131" fmla="*/ 4895956 w 5650114"/>
                <a:gd name="connsiteY17-1132" fmla="*/ 520108 h 2033597"/>
                <a:gd name="connsiteX18-1133" fmla="*/ 4810289 w 5650114"/>
                <a:gd name="connsiteY18-1134" fmla="*/ 882458 h 2033597"/>
                <a:gd name="connsiteX19-1135" fmla="*/ 4305558 w 5650114"/>
                <a:gd name="connsiteY19-1136" fmla="*/ 1693432 h 2033597"/>
                <a:gd name="connsiteX20-1137" fmla="*/ 4851587 w 5650114"/>
                <a:gd name="connsiteY20-1138" fmla="*/ 1693432 h 2033597"/>
                <a:gd name="connsiteX21-1139" fmla="*/ 4846084 w 5650114"/>
                <a:gd name="connsiteY21-1140" fmla="*/ 2031556 h 2033597"/>
                <a:gd name="connsiteX22-1141" fmla="*/ 5650114 w 5650114"/>
                <a:gd name="connsiteY22-1142" fmla="*/ 2029787 h 2033597"/>
                <a:gd name="connsiteX0-1143" fmla="*/ 0 w 5645511"/>
                <a:gd name="connsiteY0-1144" fmla="*/ 2033597 h 2033597"/>
                <a:gd name="connsiteX1-1145" fmla="*/ 3755909 w 5645511"/>
                <a:gd name="connsiteY1-1146" fmla="*/ 2033597 h 2033597"/>
                <a:gd name="connsiteX2-1147" fmla="*/ 3756217 w 5645511"/>
                <a:gd name="connsiteY2-1148" fmla="*/ 1748894 h 2033597"/>
                <a:gd name="connsiteX3-1149" fmla="*/ 4334868 w 5645511"/>
                <a:gd name="connsiteY3-1150" fmla="*/ 763524 h 2033597"/>
                <a:gd name="connsiteX4-1151" fmla="*/ 4426688 w 5645511"/>
                <a:gd name="connsiteY4-1152" fmla="*/ 468344 h 2033597"/>
                <a:gd name="connsiteX5-1153" fmla="*/ 4398919 w 5645511"/>
                <a:gd name="connsiteY5-1154" fmla="*/ 346944 h 2033597"/>
                <a:gd name="connsiteX6-1155" fmla="*/ 4314378 w 5645511"/>
                <a:gd name="connsiteY6-1156" fmla="*/ 306889 h 2033597"/>
                <a:gd name="connsiteX7-1157" fmla="*/ 4229837 w 5645511"/>
                <a:gd name="connsiteY7-1158" fmla="*/ 351258 h 2033597"/>
                <a:gd name="connsiteX8-1159" fmla="*/ 4202068 w 5645511"/>
                <a:gd name="connsiteY8-1160" fmla="*/ 527503 h 2033597"/>
                <a:gd name="connsiteX9-1161" fmla="*/ 4202068 w 5645511"/>
                <a:gd name="connsiteY9-1162" fmla="*/ 717305 h 2033597"/>
                <a:gd name="connsiteX10-1163" fmla="*/ 3755909 w 5645511"/>
                <a:gd name="connsiteY10-1164" fmla="*/ 717305 h 2033597"/>
                <a:gd name="connsiteX11-1165" fmla="*/ 3755909 w 5645511"/>
                <a:gd name="connsiteY11-1166" fmla="*/ 644589 h 2033597"/>
                <a:gd name="connsiteX12-1167" fmla="*/ 3773164 w 5645511"/>
                <a:gd name="connsiteY12-1168" fmla="*/ 380221 h 2033597"/>
                <a:gd name="connsiteX13-1169" fmla="*/ 3858205 w 5645511"/>
                <a:gd name="connsiteY13-1170" fmla="*/ 189803 h 2033597"/>
                <a:gd name="connsiteX14-1171" fmla="*/ 4034450 w 5645511"/>
                <a:gd name="connsiteY14-1172" fmla="*/ 48067 h 2033597"/>
                <a:gd name="connsiteX15-1173" fmla="*/ 4294504 w 5645511"/>
                <a:gd name="connsiteY15-1174" fmla="*/ 0 h 2033597"/>
                <a:gd name="connsiteX16-1175" fmla="*/ 4743744 w 5645511"/>
                <a:gd name="connsiteY16-1176" fmla="*/ 147282 h 2033597"/>
                <a:gd name="connsiteX17-1177" fmla="*/ 4895956 w 5645511"/>
                <a:gd name="connsiteY17-1178" fmla="*/ 520108 h 2033597"/>
                <a:gd name="connsiteX18-1179" fmla="*/ 4810289 w 5645511"/>
                <a:gd name="connsiteY18-1180" fmla="*/ 882458 h 2033597"/>
                <a:gd name="connsiteX19-1181" fmla="*/ 4305558 w 5645511"/>
                <a:gd name="connsiteY19-1182" fmla="*/ 1693432 h 2033597"/>
                <a:gd name="connsiteX20-1183" fmla="*/ 4851587 w 5645511"/>
                <a:gd name="connsiteY20-1184" fmla="*/ 1693432 h 2033597"/>
                <a:gd name="connsiteX21-1185" fmla="*/ 4846084 w 5645511"/>
                <a:gd name="connsiteY21-1186" fmla="*/ 2031556 h 2033597"/>
                <a:gd name="connsiteX22-1187" fmla="*/ 5645511 w 5645511"/>
                <a:gd name="connsiteY22-1188" fmla="*/ 2029787 h 2033597"/>
                <a:gd name="connsiteX0-1189" fmla="*/ 0 w 5659320"/>
                <a:gd name="connsiteY0-1190" fmla="*/ 2033597 h 2034391"/>
                <a:gd name="connsiteX1-1191" fmla="*/ 3755909 w 5659320"/>
                <a:gd name="connsiteY1-1192" fmla="*/ 2033597 h 2034391"/>
                <a:gd name="connsiteX2-1193" fmla="*/ 3756217 w 5659320"/>
                <a:gd name="connsiteY2-1194" fmla="*/ 1748894 h 2034391"/>
                <a:gd name="connsiteX3-1195" fmla="*/ 4334868 w 5659320"/>
                <a:gd name="connsiteY3-1196" fmla="*/ 763524 h 2034391"/>
                <a:gd name="connsiteX4-1197" fmla="*/ 4426688 w 5659320"/>
                <a:gd name="connsiteY4-1198" fmla="*/ 468344 h 2034391"/>
                <a:gd name="connsiteX5-1199" fmla="*/ 4398919 w 5659320"/>
                <a:gd name="connsiteY5-1200" fmla="*/ 346944 h 2034391"/>
                <a:gd name="connsiteX6-1201" fmla="*/ 4314378 w 5659320"/>
                <a:gd name="connsiteY6-1202" fmla="*/ 306889 h 2034391"/>
                <a:gd name="connsiteX7-1203" fmla="*/ 4229837 w 5659320"/>
                <a:gd name="connsiteY7-1204" fmla="*/ 351258 h 2034391"/>
                <a:gd name="connsiteX8-1205" fmla="*/ 4202068 w 5659320"/>
                <a:gd name="connsiteY8-1206" fmla="*/ 527503 h 2034391"/>
                <a:gd name="connsiteX9-1207" fmla="*/ 4202068 w 5659320"/>
                <a:gd name="connsiteY9-1208" fmla="*/ 717305 h 2034391"/>
                <a:gd name="connsiteX10-1209" fmla="*/ 3755909 w 5659320"/>
                <a:gd name="connsiteY10-1210" fmla="*/ 717305 h 2034391"/>
                <a:gd name="connsiteX11-1211" fmla="*/ 3755909 w 5659320"/>
                <a:gd name="connsiteY11-1212" fmla="*/ 644589 h 2034391"/>
                <a:gd name="connsiteX12-1213" fmla="*/ 3773164 w 5659320"/>
                <a:gd name="connsiteY12-1214" fmla="*/ 380221 h 2034391"/>
                <a:gd name="connsiteX13-1215" fmla="*/ 3858205 w 5659320"/>
                <a:gd name="connsiteY13-1216" fmla="*/ 189803 h 2034391"/>
                <a:gd name="connsiteX14-1217" fmla="*/ 4034450 w 5659320"/>
                <a:gd name="connsiteY14-1218" fmla="*/ 48067 h 2034391"/>
                <a:gd name="connsiteX15-1219" fmla="*/ 4294504 w 5659320"/>
                <a:gd name="connsiteY15-1220" fmla="*/ 0 h 2034391"/>
                <a:gd name="connsiteX16-1221" fmla="*/ 4743744 w 5659320"/>
                <a:gd name="connsiteY16-1222" fmla="*/ 147282 h 2034391"/>
                <a:gd name="connsiteX17-1223" fmla="*/ 4895956 w 5659320"/>
                <a:gd name="connsiteY17-1224" fmla="*/ 520108 h 2034391"/>
                <a:gd name="connsiteX18-1225" fmla="*/ 4810289 w 5659320"/>
                <a:gd name="connsiteY18-1226" fmla="*/ 882458 h 2034391"/>
                <a:gd name="connsiteX19-1227" fmla="*/ 4305558 w 5659320"/>
                <a:gd name="connsiteY19-1228" fmla="*/ 1693432 h 2034391"/>
                <a:gd name="connsiteX20-1229" fmla="*/ 4851587 w 5659320"/>
                <a:gd name="connsiteY20-1230" fmla="*/ 1693432 h 2034391"/>
                <a:gd name="connsiteX21-1231" fmla="*/ 4846084 w 5659320"/>
                <a:gd name="connsiteY21-1232" fmla="*/ 2031556 h 2034391"/>
                <a:gd name="connsiteX22-1233" fmla="*/ 5659320 w 5659320"/>
                <a:gd name="connsiteY22-1234" fmla="*/ 2034391 h 20343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221" y="connsiteY22-222"/>
                </a:cxn>
              </a:cxnLst>
              <a:rect l="l" t="t" r="r" b="b"/>
              <a:pathLst>
                <a:path w="5659320" h="2034391">
                  <a:moveTo>
                    <a:pt x="0" y="2033597"/>
                  </a:moveTo>
                  <a:lnTo>
                    <a:pt x="3755909" y="2033597"/>
                  </a:lnTo>
                  <a:cubicBezTo>
                    <a:pt x="3756012" y="1938696"/>
                    <a:pt x="3756114" y="1843795"/>
                    <a:pt x="3756217" y="1748894"/>
                  </a:cubicBezTo>
                  <a:cubicBezTo>
                    <a:pt x="4080771" y="1218104"/>
                    <a:pt x="4273655" y="889648"/>
                    <a:pt x="4334868" y="763524"/>
                  </a:cubicBezTo>
                  <a:cubicBezTo>
                    <a:pt x="4396081" y="637399"/>
                    <a:pt x="4426688" y="539006"/>
                    <a:pt x="4426688" y="468344"/>
                  </a:cubicBezTo>
                  <a:cubicBezTo>
                    <a:pt x="4426688" y="414115"/>
                    <a:pt x="4417432" y="373648"/>
                    <a:pt x="4398919" y="346944"/>
                  </a:cubicBezTo>
                  <a:cubicBezTo>
                    <a:pt x="4380406" y="320241"/>
                    <a:pt x="4352226" y="306889"/>
                    <a:pt x="4314378" y="306889"/>
                  </a:cubicBezTo>
                  <a:cubicBezTo>
                    <a:pt x="4276531" y="306889"/>
                    <a:pt x="4248350" y="321678"/>
                    <a:pt x="4229837" y="351258"/>
                  </a:cubicBezTo>
                  <a:cubicBezTo>
                    <a:pt x="4211325" y="380838"/>
                    <a:pt x="4202068" y="439586"/>
                    <a:pt x="4202068" y="527503"/>
                  </a:cubicBezTo>
                  <a:lnTo>
                    <a:pt x="4202068" y="717305"/>
                  </a:lnTo>
                  <a:lnTo>
                    <a:pt x="3755909" y="717305"/>
                  </a:lnTo>
                  <a:lnTo>
                    <a:pt x="3755909" y="644589"/>
                  </a:lnTo>
                  <a:cubicBezTo>
                    <a:pt x="3755909" y="532844"/>
                    <a:pt x="3761661" y="444721"/>
                    <a:pt x="3773164" y="380221"/>
                  </a:cubicBezTo>
                  <a:cubicBezTo>
                    <a:pt x="3784667" y="315721"/>
                    <a:pt x="3813014" y="252248"/>
                    <a:pt x="3858205" y="189803"/>
                  </a:cubicBezTo>
                  <a:cubicBezTo>
                    <a:pt x="3903396" y="127357"/>
                    <a:pt x="3962145" y="80112"/>
                    <a:pt x="4034450" y="48067"/>
                  </a:cubicBezTo>
                  <a:cubicBezTo>
                    <a:pt x="4106756" y="16023"/>
                    <a:pt x="4193441" y="0"/>
                    <a:pt x="4294504" y="0"/>
                  </a:cubicBezTo>
                  <a:cubicBezTo>
                    <a:pt x="4492523" y="0"/>
                    <a:pt x="4642270" y="49094"/>
                    <a:pt x="4743744" y="147282"/>
                  </a:cubicBezTo>
                  <a:cubicBezTo>
                    <a:pt x="4845219" y="245470"/>
                    <a:pt x="4895956" y="369745"/>
                    <a:pt x="4895956" y="520108"/>
                  </a:cubicBezTo>
                  <a:cubicBezTo>
                    <a:pt x="4895956" y="634318"/>
                    <a:pt x="4867400" y="755102"/>
                    <a:pt x="4810289" y="882458"/>
                  </a:cubicBezTo>
                  <a:cubicBezTo>
                    <a:pt x="4753177" y="1009815"/>
                    <a:pt x="4584934" y="1280139"/>
                    <a:pt x="4305558" y="1693432"/>
                  </a:cubicBezTo>
                  <a:lnTo>
                    <a:pt x="4851587" y="1693432"/>
                  </a:lnTo>
                  <a:cubicBezTo>
                    <a:pt x="4852775" y="1861969"/>
                    <a:pt x="4847250" y="1910192"/>
                    <a:pt x="4846084" y="2031556"/>
                  </a:cubicBezTo>
                  <a:lnTo>
                    <a:pt x="5659320" y="2034391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6652" name="组合 32"/>
            <p:cNvGrpSpPr/>
            <p:nvPr/>
          </p:nvGrpSpPr>
          <p:grpSpPr>
            <a:xfrm>
              <a:off x="5417502" y="3142623"/>
              <a:ext cx="216261" cy="216261"/>
              <a:chOff x="1295369" y="3717673"/>
              <a:chExt cx="248226" cy="248226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1295369" y="3718054"/>
                <a:ext cx="247837" cy="2478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339068" y="3763753"/>
                <a:ext cx="156066" cy="1560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6655" name="组合 33"/>
            <p:cNvGrpSpPr/>
            <p:nvPr/>
          </p:nvGrpSpPr>
          <p:grpSpPr>
            <a:xfrm>
              <a:off x="10335746" y="3142623"/>
              <a:ext cx="216261" cy="216261"/>
              <a:chOff x="2094413" y="3717673"/>
              <a:chExt cx="248226" cy="248226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2094802" y="3718054"/>
                <a:ext cx="247837" cy="2478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2138112" y="3763753"/>
                <a:ext cx="156066" cy="1560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992188" y="4083050"/>
            <a:ext cx="4805362" cy="1757363"/>
            <a:chOff x="687750" y="4176372"/>
            <a:chExt cx="4805355" cy="1758026"/>
          </a:xfrm>
        </p:grpSpPr>
        <p:sp>
          <p:nvSpPr>
            <p:cNvPr id="95" name="文本框 52"/>
            <p:cNvSpPr txBox="1"/>
            <p:nvPr/>
          </p:nvSpPr>
          <p:spPr>
            <a:xfrm>
              <a:off x="797287" y="4176372"/>
              <a:ext cx="4587868" cy="1656388"/>
            </a:xfrm>
            <a:custGeom>
              <a:avLst/>
              <a:gdLst>
                <a:gd name="connsiteX0" fmla="*/ 564803 w 1121369"/>
                <a:gd name="connsiteY0" fmla="*/ 1980340 h 2086095"/>
                <a:gd name="connsiteX1" fmla="*/ 210037 w 1121369"/>
                <a:gd name="connsiteY1" fmla="*/ 1904444 h 2086095"/>
                <a:gd name="connsiteX2" fmla="*/ 40595 w 1121369"/>
                <a:gd name="connsiteY2" fmla="*/ 1718530 h 2086095"/>
                <a:gd name="connsiteX3" fmla="*/ 0 w 1121369"/>
                <a:gd name="connsiteY3" fmla="*/ 1336700 h 2086095"/>
                <a:gd name="connsiteX4" fmla="*/ 0 w 1121369"/>
                <a:gd name="connsiteY4" fmla="*/ 1186086 h 2086095"/>
                <a:gd name="connsiteX5" fmla="*/ 475376 w 1121369"/>
                <a:gd name="connsiteY5" fmla="*/ 1186086 h 2086095"/>
                <a:gd name="connsiteX6" fmla="*/ 475376 w 1121369"/>
                <a:gd name="connsiteY6" fmla="*/ 1495551 h 2086095"/>
                <a:gd name="connsiteX7" fmla="*/ 490085 w 1121369"/>
                <a:gd name="connsiteY7" fmla="*/ 1652636 h 2086095"/>
                <a:gd name="connsiteX8" fmla="*/ 555390 w 1121369"/>
                <a:gd name="connsiteY8" fmla="*/ 1686172 h 2086095"/>
                <a:gd name="connsiteX9" fmla="*/ 628344 w 1121369"/>
                <a:gd name="connsiteY9" fmla="*/ 1643811 h 2086095"/>
                <a:gd name="connsiteX10" fmla="*/ 645994 w 1121369"/>
                <a:gd name="connsiteY10" fmla="*/ 1422597 h 2086095"/>
                <a:gd name="connsiteX11" fmla="*/ 645994 w 1121369"/>
                <a:gd name="connsiteY11" fmla="*/ 1290810 h 2086095"/>
                <a:gd name="connsiteX12" fmla="*/ 621284 w 1121369"/>
                <a:gd name="connsiteY12" fmla="*/ 1130782 h 2086095"/>
                <a:gd name="connsiteX13" fmla="*/ 548330 w 1121369"/>
                <a:gd name="connsiteY13" fmla="*/ 1064300 h 2086095"/>
                <a:gd name="connsiteX14" fmla="*/ 361239 w 1121369"/>
                <a:gd name="connsiteY14" fmla="*/ 1046062 h 2086095"/>
                <a:gd name="connsiteX15" fmla="*/ 361239 w 1121369"/>
                <a:gd name="connsiteY15" fmla="*/ 769544 h 2086095"/>
                <a:gd name="connsiteX16" fmla="*/ 570687 w 1121369"/>
                <a:gd name="connsiteY16" fmla="*/ 756600 h 2086095"/>
                <a:gd name="connsiteX17" fmla="*/ 628344 w 1121369"/>
                <a:gd name="connsiteY17" fmla="*/ 700120 h 2086095"/>
                <a:gd name="connsiteX18" fmla="*/ 645994 w 1121369"/>
                <a:gd name="connsiteY18" fmla="*/ 563626 h 2086095"/>
                <a:gd name="connsiteX19" fmla="*/ 645994 w 1121369"/>
                <a:gd name="connsiteY19" fmla="*/ 457726 h 2086095"/>
                <a:gd name="connsiteX20" fmla="*/ 625402 w 1121369"/>
                <a:gd name="connsiteY20" fmla="*/ 325938 h 2086095"/>
                <a:gd name="connsiteX21" fmla="*/ 561273 w 1121369"/>
                <a:gd name="connsiteY21" fmla="*/ 294168 h 2086095"/>
                <a:gd name="connsiteX22" fmla="*/ 493615 w 1121369"/>
                <a:gd name="connsiteY22" fmla="*/ 327703 h 2086095"/>
                <a:gd name="connsiteX23" fmla="*/ 475376 w 1121369"/>
                <a:gd name="connsiteY23" fmla="*/ 470669 h 2086095"/>
                <a:gd name="connsiteX24" fmla="*/ 475376 w 1121369"/>
                <a:gd name="connsiteY24" fmla="*/ 627167 h 2086095"/>
                <a:gd name="connsiteX25" fmla="*/ 0 w 1121369"/>
                <a:gd name="connsiteY25" fmla="*/ 627167 h 2086095"/>
                <a:gd name="connsiteX26" fmla="*/ 0 w 1121369"/>
                <a:gd name="connsiteY26" fmla="*/ 464786 h 2086095"/>
                <a:gd name="connsiteX27" fmla="*/ 124728 w 1121369"/>
                <a:gd name="connsiteY27" fmla="*/ 95899 h 2086095"/>
                <a:gd name="connsiteX28" fmla="*/ 521266 w 1121369"/>
                <a:gd name="connsiteY28" fmla="*/ 0 h 2086095"/>
                <a:gd name="connsiteX29" fmla="*/ 982522 w 1121369"/>
                <a:gd name="connsiteY29" fmla="*/ 132872 h 2086095"/>
                <a:gd name="connsiteX30" fmla="*/ 1103719 w 1121369"/>
                <a:gd name="connsiteY30" fmla="*/ 502090 h 2086095"/>
                <a:gd name="connsiteX31" fmla="*/ 1060182 w 1121369"/>
                <a:gd name="connsiteY31" fmla="*/ 733150 h 2086095"/>
                <a:gd name="connsiteX32" fmla="*/ 907215 w 1121369"/>
                <a:gd name="connsiteY32" fmla="*/ 863089 h 2086095"/>
                <a:gd name="connsiteX33" fmla="*/ 1068419 w 1121369"/>
                <a:gd name="connsiteY33" fmla="*/ 982586 h 2086095"/>
                <a:gd name="connsiteX34" fmla="*/ 1121369 w 1121369"/>
                <a:gd name="connsiteY34" fmla="*/ 1371687 h 2086095"/>
                <a:gd name="connsiteX35" fmla="*/ 1069596 w 1121369"/>
                <a:gd name="connsiteY35" fmla="*/ 1724276 h 2086095"/>
                <a:gd name="connsiteX36" fmla="*/ 890742 w 1121369"/>
                <a:gd name="connsiteY36" fmla="*/ 1914998 h 2086095"/>
                <a:gd name="connsiteX37" fmla="*/ 670558 w 1121369"/>
                <a:gd name="connsiteY37" fmla="*/ 2086095 h 2086095"/>
                <a:gd name="connsiteX0-1" fmla="*/ 564803 w 1121369"/>
                <a:gd name="connsiteY0-2" fmla="*/ 1980340 h 2086095"/>
                <a:gd name="connsiteX1-3" fmla="*/ 210037 w 1121369"/>
                <a:gd name="connsiteY1-4" fmla="*/ 1904444 h 2086095"/>
                <a:gd name="connsiteX2-5" fmla="*/ 40595 w 1121369"/>
                <a:gd name="connsiteY2-6" fmla="*/ 1718530 h 2086095"/>
                <a:gd name="connsiteX3-7" fmla="*/ 0 w 1121369"/>
                <a:gd name="connsiteY3-8" fmla="*/ 1336700 h 2086095"/>
                <a:gd name="connsiteX4-9" fmla="*/ 0 w 1121369"/>
                <a:gd name="connsiteY4-10" fmla="*/ 1186086 h 2086095"/>
                <a:gd name="connsiteX5-11" fmla="*/ 475376 w 1121369"/>
                <a:gd name="connsiteY5-12" fmla="*/ 1186086 h 2086095"/>
                <a:gd name="connsiteX6-13" fmla="*/ 475376 w 1121369"/>
                <a:gd name="connsiteY6-14" fmla="*/ 1495551 h 2086095"/>
                <a:gd name="connsiteX7-15" fmla="*/ 490085 w 1121369"/>
                <a:gd name="connsiteY7-16" fmla="*/ 1652636 h 2086095"/>
                <a:gd name="connsiteX8-17" fmla="*/ 555390 w 1121369"/>
                <a:gd name="connsiteY8-18" fmla="*/ 1686172 h 2086095"/>
                <a:gd name="connsiteX9-19" fmla="*/ 628344 w 1121369"/>
                <a:gd name="connsiteY9-20" fmla="*/ 1643811 h 2086095"/>
                <a:gd name="connsiteX10-21" fmla="*/ 645994 w 1121369"/>
                <a:gd name="connsiteY10-22" fmla="*/ 1422597 h 2086095"/>
                <a:gd name="connsiteX11-23" fmla="*/ 645994 w 1121369"/>
                <a:gd name="connsiteY11-24" fmla="*/ 1290810 h 2086095"/>
                <a:gd name="connsiteX12-25" fmla="*/ 621284 w 1121369"/>
                <a:gd name="connsiteY12-26" fmla="*/ 1130782 h 2086095"/>
                <a:gd name="connsiteX13-27" fmla="*/ 548330 w 1121369"/>
                <a:gd name="connsiteY13-28" fmla="*/ 1064300 h 2086095"/>
                <a:gd name="connsiteX14-29" fmla="*/ 361239 w 1121369"/>
                <a:gd name="connsiteY14-30" fmla="*/ 1046062 h 2086095"/>
                <a:gd name="connsiteX15-31" fmla="*/ 361239 w 1121369"/>
                <a:gd name="connsiteY15-32" fmla="*/ 769544 h 2086095"/>
                <a:gd name="connsiteX16-33" fmla="*/ 570687 w 1121369"/>
                <a:gd name="connsiteY16-34" fmla="*/ 756600 h 2086095"/>
                <a:gd name="connsiteX17-35" fmla="*/ 628344 w 1121369"/>
                <a:gd name="connsiteY17-36" fmla="*/ 700120 h 2086095"/>
                <a:gd name="connsiteX18-37" fmla="*/ 645994 w 1121369"/>
                <a:gd name="connsiteY18-38" fmla="*/ 563626 h 2086095"/>
                <a:gd name="connsiteX19-39" fmla="*/ 645994 w 1121369"/>
                <a:gd name="connsiteY19-40" fmla="*/ 457726 h 2086095"/>
                <a:gd name="connsiteX20-41" fmla="*/ 625402 w 1121369"/>
                <a:gd name="connsiteY20-42" fmla="*/ 325938 h 2086095"/>
                <a:gd name="connsiteX21-43" fmla="*/ 561273 w 1121369"/>
                <a:gd name="connsiteY21-44" fmla="*/ 294168 h 2086095"/>
                <a:gd name="connsiteX22-45" fmla="*/ 493615 w 1121369"/>
                <a:gd name="connsiteY22-46" fmla="*/ 327703 h 2086095"/>
                <a:gd name="connsiteX23-47" fmla="*/ 475376 w 1121369"/>
                <a:gd name="connsiteY23-48" fmla="*/ 470669 h 2086095"/>
                <a:gd name="connsiteX24-49" fmla="*/ 475376 w 1121369"/>
                <a:gd name="connsiteY24-50" fmla="*/ 627167 h 2086095"/>
                <a:gd name="connsiteX25-51" fmla="*/ 0 w 1121369"/>
                <a:gd name="connsiteY25-52" fmla="*/ 627167 h 2086095"/>
                <a:gd name="connsiteX26-53" fmla="*/ 0 w 1121369"/>
                <a:gd name="connsiteY26-54" fmla="*/ 464786 h 2086095"/>
                <a:gd name="connsiteX27-55" fmla="*/ 124728 w 1121369"/>
                <a:gd name="connsiteY27-56" fmla="*/ 95899 h 2086095"/>
                <a:gd name="connsiteX28-57" fmla="*/ 521266 w 1121369"/>
                <a:gd name="connsiteY28-58" fmla="*/ 0 h 2086095"/>
                <a:gd name="connsiteX29-59" fmla="*/ 982522 w 1121369"/>
                <a:gd name="connsiteY29-60" fmla="*/ 132872 h 2086095"/>
                <a:gd name="connsiteX30-61" fmla="*/ 1103719 w 1121369"/>
                <a:gd name="connsiteY30-62" fmla="*/ 502090 h 2086095"/>
                <a:gd name="connsiteX31-63" fmla="*/ 1060182 w 1121369"/>
                <a:gd name="connsiteY31-64" fmla="*/ 733150 h 2086095"/>
                <a:gd name="connsiteX32-65" fmla="*/ 907215 w 1121369"/>
                <a:gd name="connsiteY32-66" fmla="*/ 863089 h 2086095"/>
                <a:gd name="connsiteX33-67" fmla="*/ 1068419 w 1121369"/>
                <a:gd name="connsiteY33-68" fmla="*/ 982586 h 2086095"/>
                <a:gd name="connsiteX34-69" fmla="*/ 1121369 w 1121369"/>
                <a:gd name="connsiteY34-70" fmla="*/ 1371687 h 2086095"/>
                <a:gd name="connsiteX35-71" fmla="*/ 1069596 w 1121369"/>
                <a:gd name="connsiteY35-72" fmla="*/ 1724276 h 2086095"/>
                <a:gd name="connsiteX36-73" fmla="*/ 890742 w 1121369"/>
                <a:gd name="connsiteY36-74" fmla="*/ 1914998 h 2086095"/>
                <a:gd name="connsiteX37-75" fmla="*/ 670558 w 1121369"/>
                <a:gd name="connsiteY37-76" fmla="*/ 2086095 h 2086095"/>
                <a:gd name="connsiteX0-77" fmla="*/ 564803 w 1121369"/>
                <a:gd name="connsiteY0-78" fmla="*/ 1980340 h 2086095"/>
                <a:gd name="connsiteX1-79" fmla="*/ 210037 w 1121369"/>
                <a:gd name="connsiteY1-80" fmla="*/ 1904444 h 2086095"/>
                <a:gd name="connsiteX2-81" fmla="*/ 40595 w 1121369"/>
                <a:gd name="connsiteY2-82" fmla="*/ 1718530 h 2086095"/>
                <a:gd name="connsiteX3-83" fmla="*/ 0 w 1121369"/>
                <a:gd name="connsiteY3-84" fmla="*/ 1336700 h 2086095"/>
                <a:gd name="connsiteX4-85" fmla="*/ 0 w 1121369"/>
                <a:gd name="connsiteY4-86" fmla="*/ 1186086 h 2086095"/>
                <a:gd name="connsiteX5-87" fmla="*/ 475376 w 1121369"/>
                <a:gd name="connsiteY5-88" fmla="*/ 1186086 h 2086095"/>
                <a:gd name="connsiteX6-89" fmla="*/ 475376 w 1121369"/>
                <a:gd name="connsiteY6-90" fmla="*/ 1495551 h 2086095"/>
                <a:gd name="connsiteX7-91" fmla="*/ 490085 w 1121369"/>
                <a:gd name="connsiteY7-92" fmla="*/ 1652636 h 2086095"/>
                <a:gd name="connsiteX8-93" fmla="*/ 555390 w 1121369"/>
                <a:gd name="connsiteY8-94" fmla="*/ 1686172 h 2086095"/>
                <a:gd name="connsiteX9-95" fmla="*/ 628344 w 1121369"/>
                <a:gd name="connsiteY9-96" fmla="*/ 1643811 h 2086095"/>
                <a:gd name="connsiteX10-97" fmla="*/ 645994 w 1121369"/>
                <a:gd name="connsiteY10-98" fmla="*/ 1422597 h 2086095"/>
                <a:gd name="connsiteX11-99" fmla="*/ 645994 w 1121369"/>
                <a:gd name="connsiteY11-100" fmla="*/ 1290810 h 2086095"/>
                <a:gd name="connsiteX12-101" fmla="*/ 621284 w 1121369"/>
                <a:gd name="connsiteY12-102" fmla="*/ 1130782 h 2086095"/>
                <a:gd name="connsiteX13-103" fmla="*/ 548330 w 1121369"/>
                <a:gd name="connsiteY13-104" fmla="*/ 1064300 h 2086095"/>
                <a:gd name="connsiteX14-105" fmla="*/ 361239 w 1121369"/>
                <a:gd name="connsiteY14-106" fmla="*/ 1046062 h 2086095"/>
                <a:gd name="connsiteX15-107" fmla="*/ 361239 w 1121369"/>
                <a:gd name="connsiteY15-108" fmla="*/ 769544 h 2086095"/>
                <a:gd name="connsiteX16-109" fmla="*/ 570687 w 1121369"/>
                <a:gd name="connsiteY16-110" fmla="*/ 756600 h 2086095"/>
                <a:gd name="connsiteX17-111" fmla="*/ 628344 w 1121369"/>
                <a:gd name="connsiteY17-112" fmla="*/ 700120 h 2086095"/>
                <a:gd name="connsiteX18-113" fmla="*/ 645994 w 1121369"/>
                <a:gd name="connsiteY18-114" fmla="*/ 563626 h 2086095"/>
                <a:gd name="connsiteX19-115" fmla="*/ 645994 w 1121369"/>
                <a:gd name="connsiteY19-116" fmla="*/ 457726 h 2086095"/>
                <a:gd name="connsiteX20-117" fmla="*/ 625402 w 1121369"/>
                <a:gd name="connsiteY20-118" fmla="*/ 325938 h 2086095"/>
                <a:gd name="connsiteX21-119" fmla="*/ 561273 w 1121369"/>
                <a:gd name="connsiteY21-120" fmla="*/ 294168 h 2086095"/>
                <a:gd name="connsiteX22-121" fmla="*/ 493615 w 1121369"/>
                <a:gd name="connsiteY22-122" fmla="*/ 327703 h 2086095"/>
                <a:gd name="connsiteX23-123" fmla="*/ 475376 w 1121369"/>
                <a:gd name="connsiteY23-124" fmla="*/ 470669 h 2086095"/>
                <a:gd name="connsiteX24-125" fmla="*/ 475376 w 1121369"/>
                <a:gd name="connsiteY24-126" fmla="*/ 627167 h 2086095"/>
                <a:gd name="connsiteX25-127" fmla="*/ 0 w 1121369"/>
                <a:gd name="connsiteY25-128" fmla="*/ 627167 h 2086095"/>
                <a:gd name="connsiteX26-129" fmla="*/ 0 w 1121369"/>
                <a:gd name="connsiteY26-130" fmla="*/ 464786 h 2086095"/>
                <a:gd name="connsiteX27-131" fmla="*/ 124728 w 1121369"/>
                <a:gd name="connsiteY27-132" fmla="*/ 95899 h 2086095"/>
                <a:gd name="connsiteX28-133" fmla="*/ 521266 w 1121369"/>
                <a:gd name="connsiteY28-134" fmla="*/ 0 h 2086095"/>
                <a:gd name="connsiteX29-135" fmla="*/ 982522 w 1121369"/>
                <a:gd name="connsiteY29-136" fmla="*/ 132872 h 2086095"/>
                <a:gd name="connsiteX30-137" fmla="*/ 1103719 w 1121369"/>
                <a:gd name="connsiteY30-138" fmla="*/ 502090 h 2086095"/>
                <a:gd name="connsiteX31-139" fmla="*/ 1060182 w 1121369"/>
                <a:gd name="connsiteY31-140" fmla="*/ 733150 h 2086095"/>
                <a:gd name="connsiteX32-141" fmla="*/ 907215 w 1121369"/>
                <a:gd name="connsiteY32-142" fmla="*/ 863089 h 2086095"/>
                <a:gd name="connsiteX33-143" fmla="*/ 1068419 w 1121369"/>
                <a:gd name="connsiteY33-144" fmla="*/ 982586 h 2086095"/>
                <a:gd name="connsiteX34-145" fmla="*/ 1121369 w 1121369"/>
                <a:gd name="connsiteY34-146" fmla="*/ 1371687 h 2086095"/>
                <a:gd name="connsiteX35-147" fmla="*/ 1069596 w 1121369"/>
                <a:gd name="connsiteY35-148" fmla="*/ 1724276 h 2086095"/>
                <a:gd name="connsiteX36-149" fmla="*/ 890742 w 1121369"/>
                <a:gd name="connsiteY36-150" fmla="*/ 1914998 h 2086095"/>
                <a:gd name="connsiteX37-151" fmla="*/ 670558 w 1121369"/>
                <a:gd name="connsiteY37-152" fmla="*/ 2086095 h 2086095"/>
                <a:gd name="connsiteX0-153" fmla="*/ 564803 w 1618734"/>
                <a:gd name="connsiteY0-154" fmla="*/ 1980340 h 1986950"/>
                <a:gd name="connsiteX1-155" fmla="*/ 210037 w 1618734"/>
                <a:gd name="connsiteY1-156" fmla="*/ 1904444 h 1986950"/>
                <a:gd name="connsiteX2-157" fmla="*/ 40595 w 1618734"/>
                <a:gd name="connsiteY2-158" fmla="*/ 1718530 h 1986950"/>
                <a:gd name="connsiteX3-159" fmla="*/ 0 w 1618734"/>
                <a:gd name="connsiteY3-160" fmla="*/ 1336700 h 1986950"/>
                <a:gd name="connsiteX4-161" fmla="*/ 0 w 1618734"/>
                <a:gd name="connsiteY4-162" fmla="*/ 1186086 h 1986950"/>
                <a:gd name="connsiteX5-163" fmla="*/ 475376 w 1618734"/>
                <a:gd name="connsiteY5-164" fmla="*/ 1186086 h 1986950"/>
                <a:gd name="connsiteX6-165" fmla="*/ 475376 w 1618734"/>
                <a:gd name="connsiteY6-166" fmla="*/ 1495551 h 1986950"/>
                <a:gd name="connsiteX7-167" fmla="*/ 490085 w 1618734"/>
                <a:gd name="connsiteY7-168" fmla="*/ 1652636 h 1986950"/>
                <a:gd name="connsiteX8-169" fmla="*/ 555390 w 1618734"/>
                <a:gd name="connsiteY8-170" fmla="*/ 1686172 h 1986950"/>
                <a:gd name="connsiteX9-171" fmla="*/ 628344 w 1618734"/>
                <a:gd name="connsiteY9-172" fmla="*/ 1643811 h 1986950"/>
                <a:gd name="connsiteX10-173" fmla="*/ 645994 w 1618734"/>
                <a:gd name="connsiteY10-174" fmla="*/ 1422597 h 1986950"/>
                <a:gd name="connsiteX11-175" fmla="*/ 645994 w 1618734"/>
                <a:gd name="connsiteY11-176" fmla="*/ 1290810 h 1986950"/>
                <a:gd name="connsiteX12-177" fmla="*/ 621284 w 1618734"/>
                <a:gd name="connsiteY12-178" fmla="*/ 1130782 h 1986950"/>
                <a:gd name="connsiteX13-179" fmla="*/ 548330 w 1618734"/>
                <a:gd name="connsiteY13-180" fmla="*/ 1064300 h 1986950"/>
                <a:gd name="connsiteX14-181" fmla="*/ 361239 w 1618734"/>
                <a:gd name="connsiteY14-182" fmla="*/ 1046062 h 1986950"/>
                <a:gd name="connsiteX15-183" fmla="*/ 361239 w 1618734"/>
                <a:gd name="connsiteY15-184" fmla="*/ 769544 h 1986950"/>
                <a:gd name="connsiteX16-185" fmla="*/ 570687 w 1618734"/>
                <a:gd name="connsiteY16-186" fmla="*/ 756600 h 1986950"/>
                <a:gd name="connsiteX17-187" fmla="*/ 628344 w 1618734"/>
                <a:gd name="connsiteY17-188" fmla="*/ 700120 h 1986950"/>
                <a:gd name="connsiteX18-189" fmla="*/ 645994 w 1618734"/>
                <a:gd name="connsiteY18-190" fmla="*/ 563626 h 1986950"/>
                <a:gd name="connsiteX19-191" fmla="*/ 645994 w 1618734"/>
                <a:gd name="connsiteY19-192" fmla="*/ 457726 h 1986950"/>
                <a:gd name="connsiteX20-193" fmla="*/ 625402 w 1618734"/>
                <a:gd name="connsiteY20-194" fmla="*/ 325938 h 1986950"/>
                <a:gd name="connsiteX21-195" fmla="*/ 561273 w 1618734"/>
                <a:gd name="connsiteY21-196" fmla="*/ 294168 h 1986950"/>
                <a:gd name="connsiteX22-197" fmla="*/ 493615 w 1618734"/>
                <a:gd name="connsiteY22-198" fmla="*/ 327703 h 1986950"/>
                <a:gd name="connsiteX23-199" fmla="*/ 475376 w 1618734"/>
                <a:gd name="connsiteY23-200" fmla="*/ 470669 h 1986950"/>
                <a:gd name="connsiteX24-201" fmla="*/ 475376 w 1618734"/>
                <a:gd name="connsiteY24-202" fmla="*/ 627167 h 1986950"/>
                <a:gd name="connsiteX25-203" fmla="*/ 0 w 1618734"/>
                <a:gd name="connsiteY25-204" fmla="*/ 627167 h 1986950"/>
                <a:gd name="connsiteX26-205" fmla="*/ 0 w 1618734"/>
                <a:gd name="connsiteY26-206" fmla="*/ 464786 h 1986950"/>
                <a:gd name="connsiteX27-207" fmla="*/ 124728 w 1618734"/>
                <a:gd name="connsiteY27-208" fmla="*/ 95899 h 1986950"/>
                <a:gd name="connsiteX28-209" fmla="*/ 521266 w 1618734"/>
                <a:gd name="connsiteY28-210" fmla="*/ 0 h 1986950"/>
                <a:gd name="connsiteX29-211" fmla="*/ 982522 w 1618734"/>
                <a:gd name="connsiteY29-212" fmla="*/ 132872 h 1986950"/>
                <a:gd name="connsiteX30-213" fmla="*/ 1103719 w 1618734"/>
                <a:gd name="connsiteY30-214" fmla="*/ 502090 h 1986950"/>
                <a:gd name="connsiteX31-215" fmla="*/ 1060182 w 1618734"/>
                <a:gd name="connsiteY31-216" fmla="*/ 733150 h 1986950"/>
                <a:gd name="connsiteX32-217" fmla="*/ 907215 w 1618734"/>
                <a:gd name="connsiteY32-218" fmla="*/ 863089 h 1986950"/>
                <a:gd name="connsiteX33-219" fmla="*/ 1068419 w 1618734"/>
                <a:gd name="connsiteY33-220" fmla="*/ 982586 h 1986950"/>
                <a:gd name="connsiteX34-221" fmla="*/ 1121369 w 1618734"/>
                <a:gd name="connsiteY34-222" fmla="*/ 1371687 h 1986950"/>
                <a:gd name="connsiteX35-223" fmla="*/ 1069596 w 1618734"/>
                <a:gd name="connsiteY35-224" fmla="*/ 1724276 h 1986950"/>
                <a:gd name="connsiteX36-225" fmla="*/ 890742 w 1618734"/>
                <a:gd name="connsiteY36-226" fmla="*/ 1914998 h 1986950"/>
                <a:gd name="connsiteX37-227" fmla="*/ 1617943 w 1618734"/>
                <a:gd name="connsiteY37-228" fmla="*/ 1986950 h 1986950"/>
                <a:gd name="connsiteX0-229" fmla="*/ 564803 w 1617943"/>
                <a:gd name="connsiteY0-230" fmla="*/ 1980340 h 1986950"/>
                <a:gd name="connsiteX1-231" fmla="*/ 210037 w 1617943"/>
                <a:gd name="connsiteY1-232" fmla="*/ 1904444 h 1986950"/>
                <a:gd name="connsiteX2-233" fmla="*/ 40595 w 1617943"/>
                <a:gd name="connsiteY2-234" fmla="*/ 1718530 h 1986950"/>
                <a:gd name="connsiteX3-235" fmla="*/ 0 w 1617943"/>
                <a:gd name="connsiteY3-236" fmla="*/ 1336700 h 1986950"/>
                <a:gd name="connsiteX4-237" fmla="*/ 0 w 1617943"/>
                <a:gd name="connsiteY4-238" fmla="*/ 1186086 h 1986950"/>
                <a:gd name="connsiteX5-239" fmla="*/ 475376 w 1617943"/>
                <a:gd name="connsiteY5-240" fmla="*/ 1186086 h 1986950"/>
                <a:gd name="connsiteX6-241" fmla="*/ 475376 w 1617943"/>
                <a:gd name="connsiteY6-242" fmla="*/ 1495551 h 1986950"/>
                <a:gd name="connsiteX7-243" fmla="*/ 490085 w 1617943"/>
                <a:gd name="connsiteY7-244" fmla="*/ 1652636 h 1986950"/>
                <a:gd name="connsiteX8-245" fmla="*/ 555390 w 1617943"/>
                <a:gd name="connsiteY8-246" fmla="*/ 1686172 h 1986950"/>
                <a:gd name="connsiteX9-247" fmla="*/ 628344 w 1617943"/>
                <a:gd name="connsiteY9-248" fmla="*/ 1643811 h 1986950"/>
                <a:gd name="connsiteX10-249" fmla="*/ 645994 w 1617943"/>
                <a:gd name="connsiteY10-250" fmla="*/ 1422597 h 1986950"/>
                <a:gd name="connsiteX11-251" fmla="*/ 645994 w 1617943"/>
                <a:gd name="connsiteY11-252" fmla="*/ 1290810 h 1986950"/>
                <a:gd name="connsiteX12-253" fmla="*/ 621284 w 1617943"/>
                <a:gd name="connsiteY12-254" fmla="*/ 1130782 h 1986950"/>
                <a:gd name="connsiteX13-255" fmla="*/ 548330 w 1617943"/>
                <a:gd name="connsiteY13-256" fmla="*/ 1064300 h 1986950"/>
                <a:gd name="connsiteX14-257" fmla="*/ 361239 w 1617943"/>
                <a:gd name="connsiteY14-258" fmla="*/ 1046062 h 1986950"/>
                <a:gd name="connsiteX15-259" fmla="*/ 361239 w 1617943"/>
                <a:gd name="connsiteY15-260" fmla="*/ 769544 h 1986950"/>
                <a:gd name="connsiteX16-261" fmla="*/ 570687 w 1617943"/>
                <a:gd name="connsiteY16-262" fmla="*/ 756600 h 1986950"/>
                <a:gd name="connsiteX17-263" fmla="*/ 628344 w 1617943"/>
                <a:gd name="connsiteY17-264" fmla="*/ 700120 h 1986950"/>
                <a:gd name="connsiteX18-265" fmla="*/ 645994 w 1617943"/>
                <a:gd name="connsiteY18-266" fmla="*/ 563626 h 1986950"/>
                <a:gd name="connsiteX19-267" fmla="*/ 645994 w 1617943"/>
                <a:gd name="connsiteY19-268" fmla="*/ 457726 h 1986950"/>
                <a:gd name="connsiteX20-269" fmla="*/ 625402 w 1617943"/>
                <a:gd name="connsiteY20-270" fmla="*/ 325938 h 1986950"/>
                <a:gd name="connsiteX21-271" fmla="*/ 561273 w 1617943"/>
                <a:gd name="connsiteY21-272" fmla="*/ 294168 h 1986950"/>
                <a:gd name="connsiteX22-273" fmla="*/ 493615 w 1617943"/>
                <a:gd name="connsiteY22-274" fmla="*/ 327703 h 1986950"/>
                <a:gd name="connsiteX23-275" fmla="*/ 475376 w 1617943"/>
                <a:gd name="connsiteY23-276" fmla="*/ 470669 h 1986950"/>
                <a:gd name="connsiteX24-277" fmla="*/ 475376 w 1617943"/>
                <a:gd name="connsiteY24-278" fmla="*/ 627167 h 1986950"/>
                <a:gd name="connsiteX25-279" fmla="*/ 0 w 1617943"/>
                <a:gd name="connsiteY25-280" fmla="*/ 627167 h 1986950"/>
                <a:gd name="connsiteX26-281" fmla="*/ 0 w 1617943"/>
                <a:gd name="connsiteY26-282" fmla="*/ 464786 h 1986950"/>
                <a:gd name="connsiteX27-283" fmla="*/ 124728 w 1617943"/>
                <a:gd name="connsiteY27-284" fmla="*/ 95899 h 1986950"/>
                <a:gd name="connsiteX28-285" fmla="*/ 521266 w 1617943"/>
                <a:gd name="connsiteY28-286" fmla="*/ 0 h 1986950"/>
                <a:gd name="connsiteX29-287" fmla="*/ 982522 w 1617943"/>
                <a:gd name="connsiteY29-288" fmla="*/ 132872 h 1986950"/>
                <a:gd name="connsiteX30-289" fmla="*/ 1103719 w 1617943"/>
                <a:gd name="connsiteY30-290" fmla="*/ 502090 h 1986950"/>
                <a:gd name="connsiteX31-291" fmla="*/ 1060182 w 1617943"/>
                <a:gd name="connsiteY31-292" fmla="*/ 733150 h 1986950"/>
                <a:gd name="connsiteX32-293" fmla="*/ 907215 w 1617943"/>
                <a:gd name="connsiteY32-294" fmla="*/ 863089 h 1986950"/>
                <a:gd name="connsiteX33-295" fmla="*/ 1068419 w 1617943"/>
                <a:gd name="connsiteY33-296" fmla="*/ 982586 h 1986950"/>
                <a:gd name="connsiteX34-297" fmla="*/ 1121369 w 1617943"/>
                <a:gd name="connsiteY34-298" fmla="*/ 1371687 h 1986950"/>
                <a:gd name="connsiteX35-299" fmla="*/ 1069596 w 1617943"/>
                <a:gd name="connsiteY35-300" fmla="*/ 1724276 h 1986950"/>
                <a:gd name="connsiteX36-301" fmla="*/ 890742 w 1617943"/>
                <a:gd name="connsiteY36-302" fmla="*/ 1914998 h 1986950"/>
                <a:gd name="connsiteX37-303" fmla="*/ 1617943 w 1617943"/>
                <a:gd name="connsiteY37-304" fmla="*/ 1986950 h 1986950"/>
                <a:gd name="connsiteX0-305" fmla="*/ 564803 w 1656500"/>
                <a:gd name="connsiteY0-306" fmla="*/ 1980340 h 1980340"/>
                <a:gd name="connsiteX1-307" fmla="*/ 210037 w 1656500"/>
                <a:gd name="connsiteY1-308" fmla="*/ 1904444 h 1980340"/>
                <a:gd name="connsiteX2-309" fmla="*/ 40595 w 1656500"/>
                <a:gd name="connsiteY2-310" fmla="*/ 1718530 h 1980340"/>
                <a:gd name="connsiteX3-311" fmla="*/ 0 w 1656500"/>
                <a:gd name="connsiteY3-312" fmla="*/ 1336700 h 1980340"/>
                <a:gd name="connsiteX4-313" fmla="*/ 0 w 1656500"/>
                <a:gd name="connsiteY4-314" fmla="*/ 1186086 h 1980340"/>
                <a:gd name="connsiteX5-315" fmla="*/ 475376 w 1656500"/>
                <a:gd name="connsiteY5-316" fmla="*/ 1186086 h 1980340"/>
                <a:gd name="connsiteX6-317" fmla="*/ 475376 w 1656500"/>
                <a:gd name="connsiteY6-318" fmla="*/ 1495551 h 1980340"/>
                <a:gd name="connsiteX7-319" fmla="*/ 490085 w 1656500"/>
                <a:gd name="connsiteY7-320" fmla="*/ 1652636 h 1980340"/>
                <a:gd name="connsiteX8-321" fmla="*/ 555390 w 1656500"/>
                <a:gd name="connsiteY8-322" fmla="*/ 1686172 h 1980340"/>
                <a:gd name="connsiteX9-323" fmla="*/ 628344 w 1656500"/>
                <a:gd name="connsiteY9-324" fmla="*/ 1643811 h 1980340"/>
                <a:gd name="connsiteX10-325" fmla="*/ 645994 w 1656500"/>
                <a:gd name="connsiteY10-326" fmla="*/ 1422597 h 1980340"/>
                <a:gd name="connsiteX11-327" fmla="*/ 645994 w 1656500"/>
                <a:gd name="connsiteY11-328" fmla="*/ 1290810 h 1980340"/>
                <a:gd name="connsiteX12-329" fmla="*/ 621284 w 1656500"/>
                <a:gd name="connsiteY12-330" fmla="*/ 1130782 h 1980340"/>
                <a:gd name="connsiteX13-331" fmla="*/ 548330 w 1656500"/>
                <a:gd name="connsiteY13-332" fmla="*/ 1064300 h 1980340"/>
                <a:gd name="connsiteX14-333" fmla="*/ 361239 w 1656500"/>
                <a:gd name="connsiteY14-334" fmla="*/ 1046062 h 1980340"/>
                <a:gd name="connsiteX15-335" fmla="*/ 361239 w 1656500"/>
                <a:gd name="connsiteY15-336" fmla="*/ 769544 h 1980340"/>
                <a:gd name="connsiteX16-337" fmla="*/ 570687 w 1656500"/>
                <a:gd name="connsiteY16-338" fmla="*/ 756600 h 1980340"/>
                <a:gd name="connsiteX17-339" fmla="*/ 628344 w 1656500"/>
                <a:gd name="connsiteY17-340" fmla="*/ 700120 h 1980340"/>
                <a:gd name="connsiteX18-341" fmla="*/ 645994 w 1656500"/>
                <a:gd name="connsiteY18-342" fmla="*/ 563626 h 1980340"/>
                <a:gd name="connsiteX19-343" fmla="*/ 645994 w 1656500"/>
                <a:gd name="connsiteY19-344" fmla="*/ 457726 h 1980340"/>
                <a:gd name="connsiteX20-345" fmla="*/ 625402 w 1656500"/>
                <a:gd name="connsiteY20-346" fmla="*/ 325938 h 1980340"/>
                <a:gd name="connsiteX21-347" fmla="*/ 561273 w 1656500"/>
                <a:gd name="connsiteY21-348" fmla="*/ 294168 h 1980340"/>
                <a:gd name="connsiteX22-349" fmla="*/ 493615 w 1656500"/>
                <a:gd name="connsiteY22-350" fmla="*/ 327703 h 1980340"/>
                <a:gd name="connsiteX23-351" fmla="*/ 475376 w 1656500"/>
                <a:gd name="connsiteY23-352" fmla="*/ 470669 h 1980340"/>
                <a:gd name="connsiteX24-353" fmla="*/ 475376 w 1656500"/>
                <a:gd name="connsiteY24-354" fmla="*/ 627167 h 1980340"/>
                <a:gd name="connsiteX25-355" fmla="*/ 0 w 1656500"/>
                <a:gd name="connsiteY25-356" fmla="*/ 627167 h 1980340"/>
                <a:gd name="connsiteX26-357" fmla="*/ 0 w 1656500"/>
                <a:gd name="connsiteY26-358" fmla="*/ 464786 h 1980340"/>
                <a:gd name="connsiteX27-359" fmla="*/ 124728 w 1656500"/>
                <a:gd name="connsiteY27-360" fmla="*/ 95899 h 1980340"/>
                <a:gd name="connsiteX28-361" fmla="*/ 521266 w 1656500"/>
                <a:gd name="connsiteY28-362" fmla="*/ 0 h 1980340"/>
                <a:gd name="connsiteX29-363" fmla="*/ 982522 w 1656500"/>
                <a:gd name="connsiteY29-364" fmla="*/ 132872 h 1980340"/>
                <a:gd name="connsiteX30-365" fmla="*/ 1103719 w 1656500"/>
                <a:gd name="connsiteY30-366" fmla="*/ 502090 h 1980340"/>
                <a:gd name="connsiteX31-367" fmla="*/ 1060182 w 1656500"/>
                <a:gd name="connsiteY31-368" fmla="*/ 733150 h 1980340"/>
                <a:gd name="connsiteX32-369" fmla="*/ 907215 w 1656500"/>
                <a:gd name="connsiteY32-370" fmla="*/ 863089 h 1980340"/>
                <a:gd name="connsiteX33-371" fmla="*/ 1068419 w 1656500"/>
                <a:gd name="connsiteY33-372" fmla="*/ 982586 h 1980340"/>
                <a:gd name="connsiteX34-373" fmla="*/ 1121369 w 1656500"/>
                <a:gd name="connsiteY34-374" fmla="*/ 1371687 h 1980340"/>
                <a:gd name="connsiteX35-375" fmla="*/ 1069596 w 1656500"/>
                <a:gd name="connsiteY35-376" fmla="*/ 1724276 h 1980340"/>
                <a:gd name="connsiteX36-377" fmla="*/ 890742 w 1656500"/>
                <a:gd name="connsiteY36-378" fmla="*/ 1914998 h 1980340"/>
                <a:gd name="connsiteX37-379" fmla="*/ 1656500 w 1656500"/>
                <a:gd name="connsiteY37-380" fmla="*/ 1926362 h 1980340"/>
                <a:gd name="connsiteX0-381" fmla="*/ 564803 w 1656500"/>
                <a:gd name="connsiteY0-382" fmla="*/ 1980340 h 1980340"/>
                <a:gd name="connsiteX1-383" fmla="*/ 210037 w 1656500"/>
                <a:gd name="connsiteY1-384" fmla="*/ 1904444 h 1980340"/>
                <a:gd name="connsiteX2-385" fmla="*/ 40595 w 1656500"/>
                <a:gd name="connsiteY2-386" fmla="*/ 1718530 h 1980340"/>
                <a:gd name="connsiteX3-387" fmla="*/ 0 w 1656500"/>
                <a:gd name="connsiteY3-388" fmla="*/ 1336700 h 1980340"/>
                <a:gd name="connsiteX4-389" fmla="*/ 0 w 1656500"/>
                <a:gd name="connsiteY4-390" fmla="*/ 1186086 h 1980340"/>
                <a:gd name="connsiteX5-391" fmla="*/ 475376 w 1656500"/>
                <a:gd name="connsiteY5-392" fmla="*/ 1186086 h 1980340"/>
                <a:gd name="connsiteX6-393" fmla="*/ 475376 w 1656500"/>
                <a:gd name="connsiteY6-394" fmla="*/ 1495551 h 1980340"/>
                <a:gd name="connsiteX7-395" fmla="*/ 490085 w 1656500"/>
                <a:gd name="connsiteY7-396" fmla="*/ 1652636 h 1980340"/>
                <a:gd name="connsiteX8-397" fmla="*/ 555390 w 1656500"/>
                <a:gd name="connsiteY8-398" fmla="*/ 1686172 h 1980340"/>
                <a:gd name="connsiteX9-399" fmla="*/ 628344 w 1656500"/>
                <a:gd name="connsiteY9-400" fmla="*/ 1643811 h 1980340"/>
                <a:gd name="connsiteX10-401" fmla="*/ 645994 w 1656500"/>
                <a:gd name="connsiteY10-402" fmla="*/ 1422597 h 1980340"/>
                <a:gd name="connsiteX11-403" fmla="*/ 645994 w 1656500"/>
                <a:gd name="connsiteY11-404" fmla="*/ 1290810 h 1980340"/>
                <a:gd name="connsiteX12-405" fmla="*/ 621284 w 1656500"/>
                <a:gd name="connsiteY12-406" fmla="*/ 1130782 h 1980340"/>
                <a:gd name="connsiteX13-407" fmla="*/ 548330 w 1656500"/>
                <a:gd name="connsiteY13-408" fmla="*/ 1064300 h 1980340"/>
                <a:gd name="connsiteX14-409" fmla="*/ 361239 w 1656500"/>
                <a:gd name="connsiteY14-410" fmla="*/ 1046062 h 1980340"/>
                <a:gd name="connsiteX15-411" fmla="*/ 361239 w 1656500"/>
                <a:gd name="connsiteY15-412" fmla="*/ 769544 h 1980340"/>
                <a:gd name="connsiteX16-413" fmla="*/ 570687 w 1656500"/>
                <a:gd name="connsiteY16-414" fmla="*/ 756600 h 1980340"/>
                <a:gd name="connsiteX17-415" fmla="*/ 628344 w 1656500"/>
                <a:gd name="connsiteY17-416" fmla="*/ 700120 h 1980340"/>
                <a:gd name="connsiteX18-417" fmla="*/ 645994 w 1656500"/>
                <a:gd name="connsiteY18-418" fmla="*/ 563626 h 1980340"/>
                <a:gd name="connsiteX19-419" fmla="*/ 645994 w 1656500"/>
                <a:gd name="connsiteY19-420" fmla="*/ 457726 h 1980340"/>
                <a:gd name="connsiteX20-421" fmla="*/ 625402 w 1656500"/>
                <a:gd name="connsiteY20-422" fmla="*/ 325938 h 1980340"/>
                <a:gd name="connsiteX21-423" fmla="*/ 561273 w 1656500"/>
                <a:gd name="connsiteY21-424" fmla="*/ 294168 h 1980340"/>
                <a:gd name="connsiteX22-425" fmla="*/ 493615 w 1656500"/>
                <a:gd name="connsiteY22-426" fmla="*/ 327703 h 1980340"/>
                <a:gd name="connsiteX23-427" fmla="*/ 475376 w 1656500"/>
                <a:gd name="connsiteY23-428" fmla="*/ 470669 h 1980340"/>
                <a:gd name="connsiteX24-429" fmla="*/ 475376 w 1656500"/>
                <a:gd name="connsiteY24-430" fmla="*/ 627167 h 1980340"/>
                <a:gd name="connsiteX25-431" fmla="*/ 0 w 1656500"/>
                <a:gd name="connsiteY25-432" fmla="*/ 627167 h 1980340"/>
                <a:gd name="connsiteX26-433" fmla="*/ 0 w 1656500"/>
                <a:gd name="connsiteY26-434" fmla="*/ 464786 h 1980340"/>
                <a:gd name="connsiteX27-435" fmla="*/ 124728 w 1656500"/>
                <a:gd name="connsiteY27-436" fmla="*/ 95899 h 1980340"/>
                <a:gd name="connsiteX28-437" fmla="*/ 521266 w 1656500"/>
                <a:gd name="connsiteY28-438" fmla="*/ 0 h 1980340"/>
                <a:gd name="connsiteX29-439" fmla="*/ 982522 w 1656500"/>
                <a:gd name="connsiteY29-440" fmla="*/ 132872 h 1980340"/>
                <a:gd name="connsiteX30-441" fmla="*/ 1103719 w 1656500"/>
                <a:gd name="connsiteY30-442" fmla="*/ 502090 h 1980340"/>
                <a:gd name="connsiteX31-443" fmla="*/ 1060182 w 1656500"/>
                <a:gd name="connsiteY31-444" fmla="*/ 733150 h 1980340"/>
                <a:gd name="connsiteX32-445" fmla="*/ 907215 w 1656500"/>
                <a:gd name="connsiteY32-446" fmla="*/ 863089 h 1980340"/>
                <a:gd name="connsiteX33-447" fmla="*/ 1068419 w 1656500"/>
                <a:gd name="connsiteY33-448" fmla="*/ 982586 h 1980340"/>
                <a:gd name="connsiteX34-449" fmla="*/ 1121369 w 1656500"/>
                <a:gd name="connsiteY34-450" fmla="*/ 1371687 h 1980340"/>
                <a:gd name="connsiteX35-451" fmla="*/ 1069596 w 1656500"/>
                <a:gd name="connsiteY35-452" fmla="*/ 1724276 h 1980340"/>
                <a:gd name="connsiteX36-453" fmla="*/ 890742 w 1656500"/>
                <a:gd name="connsiteY36-454" fmla="*/ 1914998 h 1980340"/>
                <a:gd name="connsiteX37-455" fmla="*/ 1656500 w 1656500"/>
                <a:gd name="connsiteY37-456" fmla="*/ 1926362 h 1980340"/>
                <a:gd name="connsiteX0-457" fmla="*/ 564803 w 1684040"/>
                <a:gd name="connsiteY0-458" fmla="*/ 1980340 h 1980340"/>
                <a:gd name="connsiteX1-459" fmla="*/ 210037 w 1684040"/>
                <a:gd name="connsiteY1-460" fmla="*/ 1904444 h 1980340"/>
                <a:gd name="connsiteX2-461" fmla="*/ 40595 w 1684040"/>
                <a:gd name="connsiteY2-462" fmla="*/ 1718530 h 1980340"/>
                <a:gd name="connsiteX3-463" fmla="*/ 0 w 1684040"/>
                <a:gd name="connsiteY3-464" fmla="*/ 1336700 h 1980340"/>
                <a:gd name="connsiteX4-465" fmla="*/ 0 w 1684040"/>
                <a:gd name="connsiteY4-466" fmla="*/ 1186086 h 1980340"/>
                <a:gd name="connsiteX5-467" fmla="*/ 475376 w 1684040"/>
                <a:gd name="connsiteY5-468" fmla="*/ 1186086 h 1980340"/>
                <a:gd name="connsiteX6-469" fmla="*/ 475376 w 1684040"/>
                <a:gd name="connsiteY6-470" fmla="*/ 1495551 h 1980340"/>
                <a:gd name="connsiteX7-471" fmla="*/ 490085 w 1684040"/>
                <a:gd name="connsiteY7-472" fmla="*/ 1652636 h 1980340"/>
                <a:gd name="connsiteX8-473" fmla="*/ 555390 w 1684040"/>
                <a:gd name="connsiteY8-474" fmla="*/ 1686172 h 1980340"/>
                <a:gd name="connsiteX9-475" fmla="*/ 628344 w 1684040"/>
                <a:gd name="connsiteY9-476" fmla="*/ 1643811 h 1980340"/>
                <a:gd name="connsiteX10-477" fmla="*/ 645994 w 1684040"/>
                <a:gd name="connsiteY10-478" fmla="*/ 1422597 h 1980340"/>
                <a:gd name="connsiteX11-479" fmla="*/ 645994 w 1684040"/>
                <a:gd name="connsiteY11-480" fmla="*/ 1290810 h 1980340"/>
                <a:gd name="connsiteX12-481" fmla="*/ 621284 w 1684040"/>
                <a:gd name="connsiteY12-482" fmla="*/ 1130782 h 1980340"/>
                <a:gd name="connsiteX13-483" fmla="*/ 548330 w 1684040"/>
                <a:gd name="connsiteY13-484" fmla="*/ 1064300 h 1980340"/>
                <a:gd name="connsiteX14-485" fmla="*/ 361239 w 1684040"/>
                <a:gd name="connsiteY14-486" fmla="*/ 1046062 h 1980340"/>
                <a:gd name="connsiteX15-487" fmla="*/ 361239 w 1684040"/>
                <a:gd name="connsiteY15-488" fmla="*/ 769544 h 1980340"/>
                <a:gd name="connsiteX16-489" fmla="*/ 570687 w 1684040"/>
                <a:gd name="connsiteY16-490" fmla="*/ 756600 h 1980340"/>
                <a:gd name="connsiteX17-491" fmla="*/ 628344 w 1684040"/>
                <a:gd name="connsiteY17-492" fmla="*/ 700120 h 1980340"/>
                <a:gd name="connsiteX18-493" fmla="*/ 645994 w 1684040"/>
                <a:gd name="connsiteY18-494" fmla="*/ 563626 h 1980340"/>
                <a:gd name="connsiteX19-495" fmla="*/ 645994 w 1684040"/>
                <a:gd name="connsiteY19-496" fmla="*/ 457726 h 1980340"/>
                <a:gd name="connsiteX20-497" fmla="*/ 625402 w 1684040"/>
                <a:gd name="connsiteY20-498" fmla="*/ 325938 h 1980340"/>
                <a:gd name="connsiteX21-499" fmla="*/ 561273 w 1684040"/>
                <a:gd name="connsiteY21-500" fmla="*/ 294168 h 1980340"/>
                <a:gd name="connsiteX22-501" fmla="*/ 493615 w 1684040"/>
                <a:gd name="connsiteY22-502" fmla="*/ 327703 h 1980340"/>
                <a:gd name="connsiteX23-503" fmla="*/ 475376 w 1684040"/>
                <a:gd name="connsiteY23-504" fmla="*/ 470669 h 1980340"/>
                <a:gd name="connsiteX24-505" fmla="*/ 475376 w 1684040"/>
                <a:gd name="connsiteY24-506" fmla="*/ 627167 h 1980340"/>
                <a:gd name="connsiteX25-507" fmla="*/ 0 w 1684040"/>
                <a:gd name="connsiteY25-508" fmla="*/ 627167 h 1980340"/>
                <a:gd name="connsiteX26-509" fmla="*/ 0 w 1684040"/>
                <a:gd name="connsiteY26-510" fmla="*/ 464786 h 1980340"/>
                <a:gd name="connsiteX27-511" fmla="*/ 124728 w 1684040"/>
                <a:gd name="connsiteY27-512" fmla="*/ 95899 h 1980340"/>
                <a:gd name="connsiteX28-513" fmla="*/ 521266 w 1684040"/>
                <a:gd name="connsiteY28-514" fmla="*/ 0 h 1980340"/>
                <a:gd name="connsiteX29-515" fmla="*/ 982522 w 1684040"/>
                <a:gd name="connsiteY29-516" fmla="*/ 132872 h 1980340"/>
                <a:gd name="connsiteX30-517" fmla="*/ 1103719 w 1684040"/>
                <a:gd name="connsiteY30-518" fmla="*/ 502090 h 1980340"/>
                <a:gd name="connsiteX31-519" fmla="*/ 1060182 w 1684040"/>
                <a:gd name="connsiteY31-520" fmla="*/ 733150 h 1980340"/>
                <a:gd name="connsiteX32-521" fmla="*/ 907215 w 1684040"/>
                <a:gd name="connsiteY32-522" fmla="*/ 863089 h 1980340"/>
                <a:gd name="connsiteX33-523" fmla="*/ 1068419 w 1684040"/>
                <a:gd name="connsiteY33-524" fmla="*/ 982586 h 1980340"/>
                <a:gd name="connsiteX34-525" fmla="*/ 1121369 w 1684040"/>
                <a:gd name="connsiteY34-526" fmla="*/ 1371687 h 1980340"/>
                <a:gd name="connsiteX35-527" fmla="*/ 1069596 w 1684040"/>
                <a:gd name="connsiteY35-528" fmla="*/ 1724276 h 1980340"/>
                <a:gd name="connsiteX36-529" fmla="*/ 890742 w 1684040"/>
                <a:gd name="connsiteY36-530" fmla="*/ 1914998 h 1980340"/>
                <a:gd name="connsiteX37-531" fmla="*/ 1684040 w 1684040"/>
                <a:gd name="connsiteY37-532" fmla="*/ 1948394 h 1980340"/>
                <a:gd name="connsiteX0-533" fmla="*/ 21144 w 2440282"/>
                <a:gd name="connsiteY0-534" fmla="*/ 1952799 h 1952799"/>
                <a:gd name="connsiteX1-535" fmla="*/ 966279 w 2440282"/>
                <a:gd name="connsiteY1-536" fmla="*/ 1904444 h 1952799"/>
                <a:gd name="connsiteX2-537" fmla="*/ 796837 w 2440282"/>
                <a:gd name="connsiteY2-538" fmla="*/ 1718530 h 1952799"/>
                <a:gd name="connsiteX3-539" fmla="*/ 756242 w 2440282"/>
                <a:gd name="connsiteY3-540" fmla="*/ 1336700 h 1952799"/>
                <a:gd name="connsiteX4-541" fmla="*/ 756242 w 2440282"/>
                <a:gd name="connsiteY4-542" fmla="*/ 1186086 h 1952799"/>
                <a:gd name="connsiteX5-543" fmla="*/ 1231618 w 2440282"/>
                <a:gd name="connsiteY5-544" fmla="*/ 1186086 h 1952799"/>
                <a:gd name="connsiteX6-545" fmla="*/ 1231618 w 2440282"/>
                <a:gd name="connsiteY6-546" fmla="*/ 1495551 h 1952799"/>
                <a:gd name="connsiteX7-547" fmla="*/ 1246327 w 2440282"/>
                <a:gd name="connsiteY7-548" fmla="*/ 1652636 h 1952799"/>
                <a:gd name="connsiteX8-549" fmla="*/ 1311632 w 2440282"/>
                <a:gd name="connsiteY8-550" fmla="*/ 1686172 h 1952799"/>
                <a:gd name="connsiteX9-551" fmla="*/ 1384586 w 2440282"/>
                <a:gd name="connsiteY9-552" fmla="*/ 1643811 h 1952799"/>
                <a:gd name="connsiteX10-553" fmla="*/ 1402236 w 2440282"/>
                <a:gd name="connsiteY10-554" fmla="*/ 1422597 h 1952799"/>
                <a:gd name="connsiteX11-555" fmla="*/ 1402236 w 2440282"/>
                <a:gd name="connsiteY11-556" fmla="*/ 1290810 h 1952799"/>
                <a:gd name="connsiteX12-557" fmla="*/ 1377526 w 2440282"/>
                <a:gd name="connsiteY12-558" fmla="*/ 1130782 h 1952799"/>
                <a:gd name="connsiteX13-559" fmla="*/ 1304572 w 2440282"/>
                <a:gd name="connsiteY13-560" fmla="*/ 1064300 h 1952799"/>
                <a:gd name="connsiteX14-561" fmla="*/ 1117481 w 2440282"/>
                <a:gd name="connsiteY14-562" fmla="*/ 1046062 h 1952799"/>
                <a:gd name="connsiteX15-563" fmla="*/ 1117481 w 2440282"/>
                <a:gd name="connsiteY15-564" fmla="*/ 769544 h 1952799"/>
                <a:gd name="connsiteX16-565" fmla="*/ 1326929 w 2440282"/>
                <a:gd name="connsiteY16-566" fmla="*/ 756600 h 1952799"/>
                <a:gd name="connsiteX17-567" fmla="*/ 1384586 w 2440282"/>
                <a:gd name="connsiteY17-568" fmla="*/ 700120 h 1952799"/>
                <a:gd name="connsiteX18-569" fmla="*/ 1402236 w 2440282"/>
                <a:gd name="connsiteY18-570" fmla="*/ 563626 h 1952799"/>
                <a:gd name="connsiteX19-571" fmla="*/ 1402236 w 2440282"/>
                <a:gd name="connsiteY19-572" fmla="*/ 457726 h 1952799"/>
                <a:gd name="connsiteX20-573" fmla="*/ 1381644 w 2440282"/>
                <a:gd name="connsiteY20-574" fmla="*/ 325938 h 1952799"/>
                <a:gd name="connsiteX21-575" fmla="*/ 1317515 w 2440282"/>
                <a:gd name="connsiteY21-576" fmla="*/ 294168 h 1952799"/>
                <a:gd name="connsiteX22-577" fmla="*/ 1249857 w 2440282"/>
                <a:gd name="connsiteY22-578" fmla="*/ 327703 h 1952799"/>
                <a:gd name="connsiteX23-579" fmla="*/ 1231618 w 2440282"/>
                <a:gd name="connsiteY23-580" fmla="*/ 470669 h 1952799"/>
                <a:gd name="connsiteX24-581" fmla="*/ 1231618 w 2440282"/>
                <a:gd name="connsiteY24-582" fmla="*/ 627167 h 1952799"/>
                <a:gd name="connsiteX25-583" fmla="*/ 756242 w 2440282"/>
                <a:gd name="connsiteY25-584" fmla="*/ 627167 h 1952799"/>
                <a:gd name="connsiteX26-585" fmla="*/ 756242 w 2440282"/>
                <a:gd name="connsiteY26-586" fmla="*/ 464786 h 1952799"/>
                <a:gd name="connsiteX27-587" fmla="*/ 880970 w 2440282"/>
                <a:gd name="connsiteY27-588" fmla="*/ 95899 h 1952799"/>
                <a:gd name="connsiteX28-589" fmla="*/ 1277508 w 2440282"/>
                <a:gd name="connsiteY28-590" fmla="*/ 0 h 1952799"/>
                <a:gd name="connsiteX29-591" fmla="*/ 1738764 w 2440282"/>
                <a:gd name="connsiteY29-592" fmla="*/ 132872 h 1952799"/>
                <a:gd name="connsiteX30-593" fmla="*/ 1859961 w 2440282"/>
                <a:gd name="connsiteY30-594" fmla="*/ 502090 h 1952799"/>
                <a:gd name="connsiteX31-595" fmla="*/ 1816424 w 2440282"/>
                <a:gd name="connsiteY31-596" fmla="*/ 733150 h 1952799"/>
                <a:gd name="connsiteX32-597" fmla="*/ 1663457 w 2440282"/>
                <a:gd name="connsiteY32-598" fmla="*/ 863089 h 1952799"/>
                <a:gd name="connsiteX33-599" fmla="*/ 1824661 w 2440282"/>
                <a:gd name="connsiteY33-600" fmla="*/ 982586 h 1952799"/>
                <a:gd name="connsiteX34-601" fmla="*/ 1877611 w 2440282"/>
                <a:gd name="connsiteY34-602" fmla="*/ 1371687 h 1952799"/>
                <a:gd name="connsiteX35-603" fmla="*/ 1825838 w 2440282"/>
                <a:gd name="connsiteY35-604" fmla="*/ 1724276 h 1952799"/>
                <a:gd name="connsiteX36-605" fmla="*/ 1646984 w 2440282"/>
                <a:gd name="connsiteY36-606" fmla="*/ 1914998 h 1952799"/>
                <a:gd name="connsiteX37-607" fmla="*/ 2440282 w 2440282"/>
                <a:gd name="connsiteY37-608" fmla="*/ 1948394 h 1952799"/>
                <a:gd name="connsiteX0-609" fmla="*/ 0 w 2419138"/>
                <a:gd name="connsiteY0-610" fmla="*/ 1952799 h 1952799"/>
                <a:gd name="connsiteX1-611" fmla="*/ 945135 w 2419138"/>
                <a:gd name="connsiteY1-612" fmla="*/ 1904444 h 1952799"/>
                <a:gd name="connsiteX2-613" fmla="*/ 775693 w 2419138"/>
                <a:gd name="connsiteY2-614" fmla="*/ 1718530 h 1952799"/>
                <a:gd name="connsiteX3-615" fmla="*/ 735098 w 2419138"/>
                <a:gd name="connsiteY3-616" fmla="*/ 1336700 h 1952799"/>
                <a:gd name="connsiteX4-617" fmla="*/ 735098 w 2419138"/>
                <a:gd name="connsiteY4-618" fmla="*/ 1186086 h 1952799"/>
                <a:gd name="connsiteX5-619" fmla="*/ 1210474 w 2419138"/>
                <a:gd name="connsiteY5-620" fmla="*/ 1186086 h 1952799"/>
                <a:gd name="connsiteX6-621" fmla="*/ 1210474 w 2419138"/>
                <a:gd name="connsiteY6-622" fmla="*/ 1495551 h 1952799"/>
                <a:gd name="connsiteX7-623" fmla="*/ 1225183 w 2419138"/>
                <a:gd name="connsiteY7-624" fmla="*/ 1652636 h 1952799"/>
                <a:gd name="connsiteX8-625" fmla="*/ 1290488 w 2419138"/>
                <a:gd name="connsiteY8-626" fmla="*/ 1686172 h 1952799"/>
                <a:gd name="connsiteX9-627" fmla="*/ 1363442 w 2419138"/>
                <a:gd name="connsiteY9-628" fmla="*/ 1643811 h 1952799"/>
                <a:gd name="connsiteX10-629" fmla="*/ 1381092 w 2419138"/>
                <a:gd name="connsiteY10-630" fmla="*/ 1422597 h 1952799"/>
                <a:gd name="connsiteX11-631" fmla="*/ 1381092 w 2419138"/>
                <a:gd name="connsiteY11-632" fmla="*/ 1290810 h 1952799"/>
                <a:gd name="connsiteX12-633" fmla="*/ 1356382 w 2419138"/>
                <a:gd name="connsiteY12-634" fmla="*/ 1130782 h 1952799"/>
                <a:gd name="connsiteX13-635" fmla="*/ 1283428 w 2419138"/>
                <a:gd name="connsiteY13-636" fmla="*/ 1064300 h 1952799"/>
                <a:gd name="connsiteX14-637" fmla="*/ 1096337 w 2419138"/>
                <a:gd name="connsiteY14-638" fmla="*/ 1046062 h 1952799"/>
                <a:gd name="connsiteX15-639" fmla="*/ 1096337 w 2419138"/>
                <a:gd name="connsiteY15-640" fmla="*/ 769544 h 1952799"/>
                <a:gd name="connsiteX16-641" fmla="*/ 1305785 w 2419138"/>
                <a:gd name="connsiteY16-642" fmla="*/ 756600 h 1952799"/>
                <a:gd name="connsiteX17-643" fmla="*/ 1363442 w 2419138"/>
                <a:gd name="connsiteY17-644" fmla="*/ 700120 h 1952799"/>
                <a:gd name="connsiteX18-645" fmla="*/ 1381092 w 2419138"/>
                <a:gd name="connsiteY18-646" fmla="*/ 563626 h 1952799"/>
                <a:gd name="connsiteX19-647" fmla="*/ 1381092 w 2419138"/>
                <a:gd name="connsiteY19-648" fmla="*/ 457726 h 1952799"/>
                <a:gd name="connsiteX20-649" fmla="*/ 1360500 w 2419138"/>
                <a:gd name="connsiteY20-650" fmla="*/ 325938 h 1952799"/>
                <a:gd name="connsiteX21-651" fmla="*/ 1296371 w 2419138"/>
                <a:gd name="connsiteY21-652" fmla="*/ 294168 h 1952799"/>
                <a:gd name="connsiteX22-653" fmla="*/ 1228713 w 2419138"/>
                <a:gd name="connsiteY22-654" fmla="*/ 327703 h 1952799"/>
                <a:gd name="connsiteX23-655" fmla="*/ 1210474 w 2419138"/>
                <a:gd name="connsiteY23-656" fmla="*/ 470669 h 1952799"/>
                <a:gd name="connsiteX24-657" fmla="*/ 1210474 w 2419138"/>
                <a:gd name="connsiteY24-658" fmla="*/ 627167 h 1952799"/>
                <a:gd name="connsiteX25-659" fmla="*/ 735098 w 2419138"/>
                <a:gd name="connsiteY25-660" fmla="*/ 627167 h 1952799"/>
                <a:gd name="connsiteX26-661" fmla="*/ 735098 w 2419138"/>
                <a:gd name="connsiteY26-662" fmla="*/ 464786 h 1952799"/>
                <a:gd name="connsiteX27-663" fmla="*/ 859826 w 2419138"/>
                <a:gd name="connsiteY27-664" fmla="*/ 95899 h 1952799"/>
                <a:gd name="connsiteX28-665" fmla="*/ 1256364 w 2419138"/>
                <a:gd name="connsiteY28-666" fmla="*/ 0 h 1952799"/>
                <a:gd name="connsiteX29-667" fmla="*/ 1717620 w 2419138"/>
                <a:gd name="connsiteY29-668" fmla="*/ 132872 h 1952799"/>
                <a:gd name="connsiteX30-669" fmla="*/ 1838817 w 2419138"/>
                <a:gd name="connsiteY30-670" fmla="*/ 502090 h 1952799"/>
                <a:gd name="connsiteX31-671" fmla="*/ 1795280 w 2419138"/>
                <a:gd name="connsiteY31-672" fmla="*/ 733150 h 1952799"/>
                <a:gd name="connsiteX32-673" fmla="*/ 1642313 w 2419138"/>
                <a:gd name="connsiteY32-674" fmla="*/ 863089 h 1952799"/>
                <a:gd name="connsiteX33-675" fmla="*/ 1803517 w 2419138"/>
                <a:gd name="connsiteY33-676" fmla="*/ 982586 h 1952799"/>
                <a:gd name="connsiteX34-677" fmla="*/ 1856467 w 2419138"/>
                <a:gd name="connsiteY34-678" fmla="*/ 1371687 h 1952799"/>
                <a:gd name="connsiteX35-679" fmla="*/ 1804694 w 2419138"/>
                <a:gd name="connsiteY35-680" fmla="*/ 1724276 h 1952799"/>
                <a:gd name="connsiteX36-681" fmla="*/ 1625840 w 2419138"/>
                <a:gd name="connsiteY36-682" fmla="*/ 1914998 h 1952799"/>
                <a:gd name="connsiteX37-683" fmla="*/ 2419138 w 2419138"/>
                <a:gd name="connsiteY37-684" fmla="*/ 1948394 h 1952799"/>
                <a:gd name="connsiteX0-685" fmla="*/ 0 w 2446678"/>
                <a:gd name="connsiteY0-686" fmla="*/ 1919751 h 1948394"/>
                <a:gd name="connsiteX1-687" fmla="*/ 972675 w 2446678"/>
                <a:gd name="connsiteY1-688" fmla="*/ 1904444 h 1948394"/>
                <a:gd name="connsiteX2-689" fmla="*/ 803233 w 2446678"/>
                <a:gd name="connsiteY2-690" fmla="*/ 1718530 h 1948394"/>
                <a:gd name="connsiteX3-691" fmla="*/ 762638 w 2446678"/>
                <a:gd name="connsiteY3-692" fmla="*/ 1336700 h 1948394"/>
                <a:gd name="connsiteX4-693" fmla="*/ 762638 w 2446678"/>
                <a:gd name="connsiteY4-694" fmla="*/ 1186086 h 1948394"/>
                <a:gd name="connsiteX5-695" fmla="*/ 1238014 w 2446678"/>
                <a:gd name="connsiteY5-696" fmla="*/ 1186086 h 1948394"/>
                <a:gd name="connsiteX6-697" fmla="*/ 1238014 w 2446678"/>
                <a:gd name="connsiteY6-698" fmla="*/ 1495551 h 1948394"/>
                <a:gd name="connsiteX7-699" fmla="*/ 1252723 w 2446678"/>
                <a:gd name="connsiteY7-700" fmla="*/ 1652636 h 1948394"/>
                <a:gd name="connsiteX8-701" fmla="*/ 1318028 w 2446678"/>
                <a:gd name="connsiteY8-702" fmla="*/ 1686172 h 1948394"/>
                <a:gd name="connsiteX9-703" fmla="*/ 1390982 w 2446678"/>
                <a:gd name="connsiteY9-704" fmla="*/ 1643811 h 1948394"/>
                <a:gd name="connsiteX10-705" fmla="*/ 1408632 w 2446678"/>
                <a:gd name="connsiteY10-706" fmla="*/ 1422597 h 1948394"/>
                <a:gd name="connsiteX11-707" fmla="*/ 1408632 w 2446678"/>
                <a:gd name="connsiteY11-708" fmla="*/ 1290810 h 1948394"/>
                <a:gd name="connsiteX12-709" fmla="*/ 1383922 w 2446678"/>
                <a:gd name="connsiteY12-710" fmla="*/ 1130782 h 1948394"/>
                <a:gd name="connsiteX13-711" fmla="*/ 1310968 w 2446678"/>
                <a:gd name="connsiteY13-712" fmla="*/ 1064300 h 1948394"/>
                <a:gd name="connsiteX14-713" fmla="*/ 1123877 w 2446678"/>
                <a:gd name="connsiteY14-714" fmla="*/ 1046062 h 1948394"/>
                <a:gd name="connsiteX15-715" fmla="*/ 1123877 w 2446678"/>
                <a:gd name="connsiteY15-716" fmla="*/ 769544 h 1948394"/>
                <a:gd name="connsiteX16-717" fmla="*/ 1333325 w 2446678"/>
                <a:gd name="connsiteY16-718" fmla="*/ 756600 h 1948394"/>
                <a:gd name="connsiteX17-719" fmla="*/ 1390982 w 2446678"/>
                <a:gd name="connsiteY17-720" fmla="*/ 700120 h 1948394"/>
                <a:gd name="connsiteX18-721" fmla="*/ 1408632 w 2446678"/>
                <a:gd name="connsiteY18-722" fmla="*/ 563626 h 1948394"/>
                <a:gd name="connsiteX19-723" fmla="*/ 1408632 w 2446678"/>
                <a:gd name="connsiteY19-724" fmla="*/ 457726 h 1948394"/>
                <a:gd name="connsiteX20-725" fmla="*/ 1388040 w 2446678"/>
                <a:gd name="connsiteY20-726" fmla="*/ 325938 h 1948394"/>
                <a:gd name="connsiteX21-727" fmla="*/ 1323911 w 2446678"/>
                <a:gd name="connsiteY21-728" fmla="*/ 294168 h 1948394"/>
                <a:gd name="connsiteX22-729" fmla="*/ 1256253 w 2446678"/>
                <a:gd name="connsiteY22-730" fmla="*/ 327703 h 1948394"/>
                <a:gd name="connsiteX23-731" fmla="*/ 1238014 w 2446678"/>
                <a:gd name="connsiteY23-732" fmla="*/ 470669 h 1948394"/>
                <a:gd name="connsiteX24-733" fmla="*/ 1238014 w 2446678"/>
                <a:gd name="connsiteY24-734" fmla="*/ 627167 h 1948394"/>
                <a:gd name="connsiteX25-735" fmla="*/ 762638 w 2446678"/>
                <a:gd name="connsiteY25-736" fmla="*/ 627167 h 1948394"/>
                <a:gd name="connsiteX26-737" fmla="*/ 762638 w 2446678"/>
                <a:gd name="connsiteY26-738" fmla="*/ 464786 h 1948394"/>
                <a:gd name="connsiteX27-739" fmla="*/ 887366 w 2446678"/>
                <a:gd name="connsiteY27-740" fmla="*/ 95899 h 1948394"/>
                <a:gd name="connsiteX28-741" fmla="*/ 1283904 w 2446678"/>
                <a:gd name="connsiteY28-742" fmla="*/ 0 h 1948394"/>
                <a:gd name="connsiteX29-743" fmla="*/ 1745160 w 2446678"/>
                <a:gd name="connsiteY29-744" fmla="*/ 132872 h 1948394"/>
                <a:gd name="connsiteX30-745" fmla="*/ 1866357 w 2446678"/>
                <a:gd name="connsiteY30-746" fmla="*/ 502090 h 1948394"/>
                <a:gd name="connsiteX31-747" fmla="*/ 1822820 w 2446678"/>
                <a:gd name="connsiteY31-748" fmla="*/ 733150 h 1948394"/>
                <a:gd name="connsiteX32-749" fmla="*/ 1669853 w 2446678"/>
                <a:gd name="connsiteY32-750" fmla="*/ 863089 h 1948394"/>
                <a:gd name="connsiteX33-751" fmla="*/ 1831057 w 2446678"/>
                <a:gd name="connsiteY33-752" fmla="*/ 982586 h 1948394"/>
                <a:gd name="connsiteX34-753" fmla="*/ 1884007 w 2446678"/>
                <a:gd name="connsiteY34-754" fmla="*/ 1371687 h 1948394"/>
                <a:gd name="connsiteX35-755" fmla="*/ 1832234 w 2446678"/>
                <a:gd name="connsiteY35-756" fmla="*/ 1724276 h 1948394"/>
                <a:gd name="connsiteX36-757" fmla="*/ 1653380 w 2446678"/>
                <a:gd name="connsiteY36-758" fmla="*/ 1914998 h 1948394"/>
                <a:gd name="connsiteX37-759" fmla="*/ 2446678 w 2446678"/>
                <a:gd name="connsiteY37-760" fmla="*/ 1948394 h 1948394"/>
                <a:gd name="connsiteX0-761" fmla="*/ 0 w 2516447"/>
                <a:gd name="connsiteY0-762" fmla="*/ 1908735 h 1948394"/>
                <a:gd name="connsiteX1-763" fmla="*/ 1042444 w 2516447"/>
                <a:gd name="connsiteY1-764" fmla="*/ 1904444 h 1948394"/>
                <a:gd name="connsiteX2-765" fmla="*/ 873002 w 2516447"/>
                <a:gd name="connsiteY2-766" fmla="*/ 1718530 h 1948394"/>
                <a:gd name="connsiteX3-767" fmla="*/ 832407 w 2516447"/>
                <a:gd name="connsiteY3-768" fmla="*/ 1336700 h 1948394"/>
                <a:gd name="connsiteX4-769" fmla="*/ 832407 w 2516447"/>
                <a:gd name="connsiteY4-770" fmla="*/ 1186086 h 1948394"/>
                <a:gd name="connsiteX5-771" fmla="*/ 1307783 w 2516447"/>
                <a:gd name="connsiteY5-772" fmla="*/ 1186086 h 1948394"/>
                <a:gd name="connsiteX6-773" fmla="*/ 1307783 w 2516447"/>
                <a:gd name="connsiteY6-774" fmla="*/ 1495551 h 1948394"/>
                <a:gd name="connsiteX7-775" fmla="*/ 1322492 w 2516447"/>
                <a:gd name="connsiteY7-776" fmla="*/ 1652636 h 1948394"/>
                <a:gd name="connsiteX8-777" fmla="*/ 1387797 w 2516447"/>
                <a:gd name="connsiteY8-778" fmla="*/ 1686172 h 1948394"/>
                <a:gd name="connsiteX9-779" fmla="*/ 1460751 w 2516447"/>
                <a:gd name="connsiteY9-780" fmla="*/ 1643811 h 1948394"/>
                <a:gd name="connsiteX10-781" fmla="*/ 1478401 w 2516447"/>
                <a:gd name="connsiteY10-782" fmla="*/ 1422597 h 1948394"/>
                <a:gd name="connsiteX11-783" fmla="*/ 1478401 w 2516447"/>
                <a:gd name="connsiteY11-784" fmla="*/ 1290810 h 1948394"/>
                <a:gd name="connsiteX12-785" fmla="*/ 1453691 w 2516447"/>
                <a:gd name="connsiteY12-786" fmla="*/ 1130782 h 1948394"/>
                <a:gd name="connsiteX13-787" fmla="*/ 1380737 w 2516447"/>
                <a:gd name="connsiteY13-788" fmla="*/ 1064300 h 1948394"/>
                <a:gd name="connsiteX14-789" fmla="*/ 1193646 w 2516447"/>
                <a:gd name="connsiteY14-790" fmla="*/ 1046062 h 1948394"/>
                <a:gd name="connsiteX15-791" fmla="*/ 1193646 w 2516447"/>
                <a:gd name="connsiteY15-792" fmla="*/ 769544 h 1948394"/>
                <a:gd name="connsiteX16-793" fmla="*/ 1403094 w 2516447"/>
                <a:gd name="connsiteY16-794" fmla="*/ 756600 h 1948394"/>
                <a:gd name="connsiteX17-795" fmla="*/ 1460751 w 2516447"/>
                <a:gd name="connsiteY17-796" fmla="*/ 700120 h 1948394"/>
                <a:gd name="connsiteX18-797" fmla="*/ 1478401 w 2516447"/>
                <a:gd name="connsiteY18-798" fmla="*/ 563626 h 1948394"/>
                <a:gd name="connsiteX19-799" fmla="*/ 1478401 w 2516447"/>
                <a:gd name="connsiteY19-800" fmla="*/ 457726 h 1948394"/>
                <a:gd name="connsiteX20-801" fmla="*/ 1457809 w 2516447"/>
                <a:gd name="connsiteY20-802" fmla="*/ 325938 h 1948394"/>
                <a:gd name="connsiteX21-803" fmla="*/ 1393680 w 2516447"/>
                <a:gd name="connsiteY21-804" fmla="*/ 294168 h 1948394"/>
                <a:gd name="connsiteX22-805" fmla="*/ 1326022 w 2516447"/>
                <a:gd name="connsiteY22-806" fmla="*/ 327703 h 1948394"/>
                <a:gd name="connsiteX23-807" fmla="*/ 1307783 w 2516447"/>
                <a:gd name="connsiteY23-808" fmla="*/ 470669 h 1948394"/>
                <a:gd name="connsiteX24-809" fmla="*/ 1307783 w 2516447"/>
                <a:gd name="connsiteY24-810" fmla="*/ 627167 h 1948394"/>
                <a:gd name="connsiteX25-811" fmla="*/ 832407 w 2516447"/>
                <a:gd name="connsiteY25-812" fmla="*/ 627167 h 1948394"/>
                <a:gd name="connsiteX26-813" fmla="*/ 832407 w 2516447"/>
                <a:gd name="connsiteY26-814" fmla="*/ 464786 h 1948394"/>
                <a:gd name="connsiteX27-815" fmla="*/ 957135 w 2516447"/>
                <a:gd name="connsiteY27-816" fmla="*/ 95899 h 1948394"/>
                <a:gd name="connsiteX28-817" fmla="*/ 1353673 w 2516447"/>
                <a:gd name="connsiteY28-818" fmla="*/ 0 h 1948394"/>
                <a:gd name="connsiteX29-819" fmla="*/ 1814929 w 2516447"/>
                <a:gd name="connsiteY29-820" fmla="*/ 132872 h 1948394"/>
                <a:gd name="connsiteX30-821" fmla="*/ 1936126 w 2516447"/>
                <a:gd name="connsiteY30-822" fmla="*/ 502090 h 1948394"/>
                <a:gd name="connsiteX31-823" fmla="*/ 1892589 w 2516447"/>
                <a:gd name="connsiteY31-824" fmla="*/ 733150 h 1948394"/>
                <a:gd name="connsiteX32-825" fmla="*/ 1739622 w 2516447"/>
                <a:gd name="connsiteY32-826" fmla="*/ 863089 h 1948394"/>
                <a:gd name="connsiteX33-827" fmla="*/ 1900826 w 2516447"/>
                <a:gd name="connsiteY33-828" fmla="*/ 982586 h 1948394"/>
                <a:gd name="connsiteX34-829" fmla="*/ 1953776 w 2516447"/>
                <a:gd name="connsiteY34-830" fmla="*/ 1371687 h 1948394"/>
                <a:gd name="connsiteX35-831" fmla="*/ 1902003 w 2516447"/>
                <a:gd name="connsiteY35-832" fmla="*/ 1724276 h 1948394"/>
                <a:gd name="connsiteX36-833" fmla="*/ 1723149 w 2516447"/>
                <a:gd name="connsiteY36-834" fmla="*/ 1914998 h 1948394"/>
                <a:gd name="connsiteX37-835" fmla="*/ 2516447 w 2516447"/>
                <a:gd name="connsiteY37-836" fmla="*/ 1948394 h 1948394"/>
                <a:gd name="connsiteX0-837" fmla="*/ 0 w 2516447"/>
                <a:gd name="connsiteY0-838" fmla="*/ 1908735 h 1948394"/>
                <a:gd name="connsiteX1-839" fmla="*/ 1042444 w 2516447"/>
                <a:gd name="connsiteY1-840" fmla="*/ 1904444 h 1948394"/>
                <a:gd name="connsiteX2-841" fmla="*/ 873002 w 2516447"/>
                <a:gd name="connsiteY2-842" fmla="*/ 1718530 h 1948394"/>
                <a:gd name="connsiteX3-843" fmla="*/ 832407 w 2516447"/>
                <a:gd name="connsiteY3-844" fmla="*/ 1336700 h 1948394"/>
                <a:gd name="connsiteX4-845" fmla="*/ 832407 w 2516447"/>
                <a:gd name="connsiteY4-846" fmla="*/ 1186086 h 1948394"/>
                <a:gd name="connsiteX5-847" fmla="*/ 1307783 w 2516447"/>
                <a:gd name="connsiteY5-848" fmla="*/ 1186086 h 1948394"/>
                <a:gd name="connsiteX6-849" fmla="*/ 1307783 w 2516447"/>
                <a:gd name="connsiteY6-850" fmla="*/ 1495551 h 1948394"/>
                <a:gd name="connsiteX7-851" fmla="*/ 1322492 w 2516447"/>
                <a:gd name="connsiteY7-852" fmla="*/ 1652636 h 1948394"/>
                <a:gd name="connsiteX8-853" fmla="*/ 1387797 w 2516447"/>
                <a:gd name="connsiteY8-854" fmla="*/ 1686172 h 1948394"/>
                <a:gd name="connsiteX9-855" fmla="*/ 1460751 w 2516447"/>
                <a:gd name="connsiteY9-856" fmla="*/ 1643811 h 1948394"/>
                <a:gd name="connsiteX10-857" fmla="*/ 1478401 w 2516447"/>
                <a:gd name="connsiteY10-858" fmla="*/ 1422597 h 1948394"/>
                <a:gd name="connsiteX11-859" fmla="*/ 1478401 w 2516447"/>
                <a:gd name="connsiteY11-860" fmla="*/ 1290810 h 1948394"/>
                <a:gd name="connsiteX12-861" fmla="*/ 1453691 w 2516447"/>
                <a:gd name="connsiteY12-862" fmla="*/ 1130782 h 1948394"/>
                <a:gd name="connsiteX13-863" fmla="*/ 1380737 w 2516447"/>
                <a:gd name="connsiteY13-864" fmla="*/ 1064300 h 1948394"/>
                <a:gd name="connsiteX14-865" fmla="*/ 1193646 w 2516447"/>
                <a:gd name="connsiteY14-866" fmla="*/ 1046062 h 1948394"/>
                <a:gd name="connsiteX15-867" fmla="*/ 1193646 w 2516447"/>
                <a:gd name="connsiteY15-868" fmla="*/ 769544 h 1948394"/>
                <a:gd name="connsiteX16-869" fmla="*/ 1403094 w 2516447"/>
                <a:gd name="connsiteY16-870" fmla="*/ 756600 h 1948394"/>
                <a:gd name="connsiteX17-871" fmla="*/ 1460751 w 2516447"/>
                <a:gd name="connsiteY17-872" fmla="*/ 700120 h 1948394"/>
                <a:gd name="connsiteX18-873" fmla="*/ 1478401 w 2516447"/>
                <a:gd name="connsiteY18-874" fmla="*/ 563626 h 1948394"/>
                <a:gd name="connsiteX19-875" fmla="*/ 1478401 w 2516447"/>
                <a:gd name="connsiteY19-876" fmla="*/ 457726 h 1948394"/>
                <a:gd name="connsiteX20-877" fmla="*/ 1457809 w 2516447"/>
                <a:gd name="connsiteY20-878" fmla="*/ 325938 h 1948394"/>
                <a:gd name="connsiteX21-879" fmla="*/ 1393680 w 2516447"/>
                <a:gd name="connsiteY21-880" fmla="*/ 294168 h 1948394"/>
                <a:gd name="connsiteX22-881" fmla="*/ 1326022 w 2516447"/>
                <a:gd name="connsiteY22-882" fmla="*/ 327703 h 1948394"/>
                <a:gd name="connsiteX23-883" fmla="*/ 1307783 w 2516447"/>
                <a:gd name="connsiteY23-884" fmla="*/ 470669 h 1948394"/>
                <a:gd name="connsiteX24-885" fmla="*/ 1307783 w 2516447"/>
                <a:gd name="connsiteY24-886" fmla="*/ 627167 h 1948394"/>
                <a:gd name="connsiteX25-887" fmla="*/ 832407 w 2516447"/>
                <a:gd name="connsiteY25-888" fmla="*/ 627167 h 1948394"/>
                <a:gd name="connsiteX26-889" fmla="*/ 832407 w 2516447"/>
                <a:gd name="connsiteY26-890" fmla="*/ 464786 h 1948394"/>
                <a:gd name="connsiteX27-891" fmla="*/ 957135 w 2516447"/>
                <a:gd name="connsiteY27-892" fmla="*/ 95899 h 1948394"/>
                <a:gd name="connsiteX28-893" fmla="*/ 1353673 w 2516447"/>
                <a:gd name="connsiteY28-894" fmla="*/ 0 h 1948394"/>
                <a:gd name="connsiteX29-895" fmla="*/ 1814929 w 2516447"/>
                <a:gd name="connsiteY29-896" fmla="*/ 132872 h 1948394"/>
                <a:gd name="connsiteX30-897" fmla="*/ 1936126 w 2516447"/>
                <a:gd name="connsiteY30-898" fmla="*/ 502090 h 1948394"/>
                <a:gd name="connsiteX31-899" fmla="*/ 1892589 w 2516447"/>
                <a:gd name="connsiteY31-900" fmla="*/ 733150 h 1948394"/>
                <a:gd name="connsiteX32-901" fmla="*/ 1739622 w 2516447"/>
                <a:gd name="connsiteY32-902" fmla="*/ 863089 h 1948394"/>
                <a:gd name="connsiteX33-903" fmla="*/ 1900826 w 2516447"/>
                <a:gd name="connsiteY33-904" fmla="*/ 982586 h 1948394"/>
                <a:gd name="connsiteX34-905" fmla="*/ 1953776 w 2516447"/>
                <a:gd name="connsiteY34-906" fmla="*/ 1371687 h 1948394"/>
                <a:gd name="connsiteX35-907" fmla="*/ 1902003 w 2516447"/>
                <a:gd name="connsiteY35-908" fmla="*/ 1724276 h 1948394"/>
                <a:gd name="connsiteX36-909" fmla="*/ 1723149 w 2516447"/>
                <a:gd name="connsiteY36-910" fmla="*/ 1914998 h 1948394"/>
                <a:gd name="connsiteX37-911" fmla="*/ 2516447 w 2516447"/>
                <a:gd name="connsiteY37-912" fmla="*/ 1948394 h 1948394"/>
                <a:gd name="connsiteX0-913" fmla="*/ 0 w 2516447"/>
                <a:gd name="connsiteY0-914" fmla="*/ 1908735 h 1948394"/>
                <a:gd name="connsiteX1-915" fmla="*/ 1042444 w 2516447"/>
                <a:gd name="connsiteY1-916" fmla="*/ 1904444 h 1948394"/>
                <a:gd name="connsiteX2-917" fmla="*/ 873002 w 2516447"/>
                <a:gd name="connsiteY2-918" fmla="*/ 1718530 h 1948394"/>
                <a:gd name="connsiteX3-919" fmla="*/ 832407 w 2516447"/>
                <a:gd name="connsiteY3-920" fmla="*/ 1336700 h 1948394"/>
                <a:gd name="connsiteX4-921" fmla="*/ 832407 w 2516447"/>
                <a:gd name="connsiteY4-922" fmla="*/ 1186086 h 1948394"/>
                <a:gd name="connsiteX5-923" fmla="*/ 1307783 w 2516447"/>
                <a:gd name="connsiteY5-924" fmla="*/ 1186086 h 1948394"/>
                <a:gd name="connsiteX6-925" fmla="*/ 1307783 w 2516447"/>
                <a:gd name="connsiteY6-926" fmla="*/ 1495551 h 1948394"/>
                <a:gd name="connsiteX7-927" fmla="*/ 1322492 w 2516447"/>
                <a:gd name="connsiteY7-928" fmla="*/ 1652636 h 1948394"/>
                <a:gd name="connsiteX8-929" fmla="*/ 1387797 w 2516447"/>
                <a:gd name="connsiteY8-930" fmla="*/ 1686172 h 1948394"/>
                <a:gd name="connsiteX9-931" fmla="*/ 1460751 w 2516447"/>
                <a:gd name="connsiteY9-932" fmla="*/ 1643811 h 1948394"/>
                <a:gd name="connsiteX10-933" fmla="*/ 1478401 w 2516447"/>
                <a:gd name="connsiteY10-934" fmla="*/ 1422597 h 1948394"/>
                <a:gd name="connsiteX11-935" fmla="*/ 1478401 w 2516447"/>
                <a:gd name="connsiteY11-936" fmla="*/ 1290810 h 1948394"/>
                <a:gd name="connsiteX12-937" fmla="*/ 1453691 w 2516447"/>
                <a:gd name="connsiteY12-938" fmla="*/ 1130782 h 1948394"/>
                <a:gd name="connsiteX13-939" fmla="*/ 1380737 w 2516447"/>
                <a:gd name="connsiteY13-940" fmla="*/ 1064300 h 1948394"/>
                <a:gd name="connsiteX14-941" fmla="*/ 1193646 w 2516447"/>
                <a:gd name="connsiteY14-942" fmla="*/ 1046062 h 1948394"/>
                <a:gd name="connsiteX15-943" fmla="*/ 1193646 w 2516447"/>
                <a:gd name="connsiteY15-944" fmla="*/ 769544 h 1948394"/>
                <a:gd name="connsiteX16-945" fmla="*/ 1403094 w 2516447"/>
                <a:gd name="connsiteY16-946" fmla="*/ 756600 h 1948394"/>
                <a:gd name="connsiteX17-947" fmla="*/ 1460751 w 2516447"/>
                <a:gd name="connsiteY17-948" fmla="*/ 700120 h 1948394"/>
                <a:gd name="connsiteX18-949" fmla="*/ 1478401 w 2516447"/>
                <a:gd name="connsiteY18-950" fmla="*/ 563626 h 1948394"/>
                <a:gd name="connsiteX19-951" fmla="*/ 1478401 w 2516447"/>
                <a:gd name="connsiteY19-952" fmla="*/ 457726 h 1948394"/>
                <a:gd name="connsiteX20-953" fmla="*/ 1457809 w 2516447"/>
                <a:gd name="connsiteY20-954" fmla="*/ 325938 h 1948394"/>
                <a:gd name="connsiteX21-955" fmla="*/ 1393680 w 2516447"/>
                <a:gd name="connsiteY21-956" fmla="*/ 294168 h 1948394"/>
                <a:gd name="connsiteX22-957" fmla="*/ 1326022 w 2516447"/>
                <a:gd name="connsiteY22-958" fmla="*/ 327703 h 1948394"/>
                <a:gd name="connsiteX23-959" fmla="*/ 1307783 w 2516447"/>
                <a:gd name="connsiteY23-960" fmla="*/ 470669 h 1948394"/>
                <a:gd name="connsiteX24-961" fmla="*/ 1307783 w 2516447"/>
                <a:gd name="connsiteY24-962" fmla="*/ 627167 h 1948394"/>
                <a:gd name="connsiteX25-963" fmla="*/ 832407 w 2516447"/>
                <a:gd name="connsiteY25-964" fmla="*/ 627167 h 1948394"/>
                <a:gd name="connsiteX26-965" fmla="*/ 832407 w 2516447"/>
                <a:gd name="connsiteY26-966" fmla="*/ 464786 h 1948394"/>
                <a:gd name="connsiteX27-967" fmla="*/ 957135 w 2516447"/>
                <a:gd name="connsiteY27-968" fmla="*/ 95899 h 1948394"/>
                <a:gd name="connsiteX28-969" fmla="*/ 1353673 w 2516447"/>
                <a:gd name="connsiteY28-970" fmla="*/ 0 h 1948394"/>
                <a:gd name="connsiteX29-971" fmla="*/ 1814929 w 2516447"/>
                <a:gd name="connsiteY29-972" fmla="*/ 132872 h 1948394"/>
                <a:gd name="connsiteX30-973" fmla="*/ 1936126 w 2516447"/>
                <a:gd name="connsiteY30-974" fmla="*/ 502090 h 1948394"/>
                <a:gd name="connsiteX31-975" fmla="*/ 1892589 w 2516447"/>
                <a:gd name="connsiteY31-976" fmla="*/ 733150 h 1948394"/>
                <a:gd name="connsiteX32-977" fmla="*/ 1739622 w 2516447"/>
                <a:gd name="connsiteY32-978" fmla="*/ 863089 h 1948394"/>
                <a:gd name="connsiteX33-979" fmla="*/ 1900826 w 2516447"/>
                <a:gd name="connsiteY33-980" fmla="*/ 982586 h 1948394"/>
                <a:gd name="connsiteX34-981" fmla="*/ 1953776 w 2516447"/>
                <a:gd name="connsiteY34-982" fmla="*/ 1371687 h 1948394"/>
                <a:gd name="connsiteX35-983" fmla="*/ 1902003 w 2516447"/>
                <a:gd name="connsiteY35-984" fmla="*/ 1724276 h 1948394"/>
                <a:gd name="connsiteX36-985" fmla="*/ 1723149 w 2516447"/>
                <a:gd name="connsiteY36-986" fmla="*/ 1914998 h 1948394"/>
                <a:gd name="connsiteX37-987" fmla="*/ 2516447 w 2516447"/>
                <a:gd name="connsiteY37-988" fmla="*/ 1948394 h 1948394"/>
                <a:gd name="connsiteX0-989" fmla="*/ 0 w 2516447"/>
                <a:gd name="connsiteY0-990" fmla="*/ 1908735 h 1948394"/>
                <a:gd name="connsiteX1-991" fmla="*/ 1042444 w 2516447"/>
                <a:gd name="connsiteY1-992" fmla="*/ 1904444 h 1948394"/>
                <a:gd name="connsiteX2-993" fmla="*/ 873002 w 2516447"/>
                <a:gd name="connsiteY2-994" fmla="*/ 1718530 h 1948394"/>
                <a:gd name="connsiteX3-995" fmla="*/ 832407 w 2516447"/>
                <a:gd name="connsiteY3-996" fmla="*/ 1336700 h 1948394"/>
                <a:gd name="connsiteX4-997" fmla="*/ 832407 w 2516447"/>
                <a:gd name="connsiteY4-998" fmla="*/ 1186086 h 1948394"/>
                <a:gd name="connsiteX5-999" fmla="*/ 1307783 w 2516447"/>
                <a:gd name="connsiteY5-1000" fmla="*/ 1186086 h 1948394"/>
                <a:gd name="connsiteX6-1001" fmla="*/ 1307783 w 2516447"/>
                <a:gd name="connsiteY6-1002" fmla="*/ 1495551 h 1948394"/>
                <a:gd name="connsiteX7-1003" fmla="*/ 1322492 w 2516447"/>
                <a:gd name="connsiteY7-1004" fmla="*/ 1652636 h 1948394"/>
                <a:gd name="connsiteX8-1005" fmla="*/ 1387797 w 2516447"/>
                <a:gd name="connsiteY8-1006" fmla="*/ 1686172 h 1948394"/>
                <a:gd name="connsiteX9-1007" fmla="*/ 1460751 w 2516447"/>
                <a:gd name="connsiteY9-1008" fmla="*/ 1643811 h 1948394"/>
                <a:gd name="connsiteX10-1009" fmla="*/ 1478401 w 2516447"/>
                <a:gd name="connsiteY10-1010" fmla="*/ 1422597 h 1948394"/>
                <a:gd name="connsiteX11-1011" fmla="*/ 1478401 w 2516447"/>
                <a:gd name="connsiteY11-1012" fmla="*/ 1290810 h 1948394"/>
                <a:gd name="connsiteX12-1013" fmla="*/ 1453691 w 2516447"/>
                <a:gd name="connsiteY12-1014" fmla="*/ 1130782 h 1948394"/>
                <a:gd name="connsiteX13-1015" fmla="*/ 1380737 w 2516447"/>
                <a:gd name="connsiteY13-1016" fmla="*/ 1064300 h 1948394"/>
                <a:gd name="connsiteX14-1017" fmla="*/ 1193646 w 2516447"/>
                <a:gd name="connsiteY14-1018" fmla="*/ 1046062 h 1948394"/>
                <a:gd name="connsiteX15-1019" fmla="*/ 1193646 w 2516447"/>
                <a:gd name="connsiteY15-1020" fmla="*/ 769544 h 1948394"/>
                <a:gd name="connsiteX16-1021" fmla="*/ 1403094 w 2516447"/>
                <a:gd name="connsiteY16-1022" fmla="*/ 756600 h 1948394"/>
                <a:gd name="connsiteX17-1023" fmla="*/ 1460751 w 2516447"/>
                <a:gd name="connsiteY17-1024" fmla="*/ 700120 h 1948394"/>
                <a:gd name="connsiteX18-1025" fmla="*/ 1478401 w 2516447"/>
                <a:gd name="connsiteY18-1026" fmla="*/ 563626 h 1948394"/>
                <a:gd name="connsiteX19-1027" fmla="*/ 1478401 w 2516447"/>
                <a:gd name="connsiteY19-1028" fmla="*/ 457726 h 1948394"/>
                <a:gd name="connsiteX20-1029" fmla="*/ 1457809 w 2516447"/>
                <a:gd name="connsiteY20-1030" fmla="*/ 325938 h 1948394"/>
                <a:gd name="connsiteX21-1031" fmla="*/ 1393680 w 2516447"/>
                <a:gd name="connsiteY21-1032" fmla="*/ 294168 h 1948394"/>
                <a:gd name="connsiteX22-1033" fmla="*/ 1326022 w 2516447"/>
                <a:gd name="connsiteY22-1034" fmla="*/ 327703 h 1948394"/>
                <a:gd name="connsiteX23-1035" fmla="*/ 1307783 w 2516447"/>
                <a:gd name="connsiteY23-1036" fmla="*/ 470669 h 1948394"/>
                <a:gd name="connsiteX24-1037" fmla="*/ 1307783 w 2516447"/>
                <a:gd name="connsiteY24-1038" fmla="*/ 627167 h 1948394"/>
                <a:gd name="connsiteX25-1039" fmla="*/ 832407 w 2516447"/>
                <a:gd name="connsiteY25-1040" fmla="*/ 627167 h 1948394"/>
                <a:gd name="connsiteX26-1041" fmla="*/ 832407 w 2516447"/>
                <a:gd name="connsiteY26-1042" fmla="*/ 464786 h 1948394"/>
                <a:gd name="connsiteX27-1043" fmla="*/ 957135 w 2516447"/>
                <a:gd name="connsiteY27-1044" fmla="*/ 95899 h 1948394"/>
                <a:gd name="connsiteX28-1045" fmla="*/ 1353673 w 2516447"/>
                <a:gd name="connsiteY28-1046" fmla="*/ 0 h 1948394"/>
                <a:gd name="connsiteX29-1047" fmla="*/ 1814929 w 2516447"/>
                <a:gd name="connsiteY29-1048" fmla="*/ 132872 h 1948394"/>
                <a:gd name="connsiteX30-1049" fmla="*/ 1936126 w 2516447"/>
                <a:gd name="connsiteY30-1050" fmla="*/ 502090 h 1948394"/>
                <a:gd name="connsiteX31-1051" fmla="*/ 1892589 w 2516447"/>
                <a:gd name="connsiteY31-1052" fmla="*/ 733150 h 1948394"/>
                <a:gd name="connsiteX32-1053" fmla="*/ 1739622 w 2516447"/>
                <a:gd name="connsiteY32-1054" fmla="*/ 863089 h 1948394"/>
                <a:gd name="connsiteX33-1055" fmla="*/ 1900826 w 2516447"/>
                <a:gd name="connsiteY33-1056" fmla="*/ 982586 h 1948394"/>
                <a:gd name="connsiteX34-1057" fmla="*/ 1953776 w 2516447"/>
                <a:gd name="connsiteY34-1058" fmla="*/ 1371687 h 1948394"/>
                <a:gd name="connsiteX35-1059" fmla="*/ 1902003 w 2516447"/>
                <a:gd name="connsiteY35-1060" fmla="*/ 1724276 h 1948394"/>
                <a:gd name="connsiteX36-1061" fmla="*/ 1723149 w 2516447"/>
                <a:gd name="connsiteY36-1062" fmla="*/ 1914998 h 1948394"/>
                <a:gd name="connsiteX37-1063" fmla="*/ 2516447 w 2516447"/>
                <a:gd name="connsiteY37-1064" fmla="*/ 1948394 h 1948394"/>
                <a:gd name="connsiteX0-1065" fmla="*/ 0 w 2523791"/>
                <a:gd name="connsiteY0-1066" fmla="*/ 1905063 h 1948394"/>
                <a:gd name="connsiteX1-1067" fmla="*/ 1049788 w 2523791"/>
                <a:gd name="connsiteY1-1068" fmla="*/ 1904444 h 1948394"/>
                <a:gd name="connsiteX2-1069" fmla="*/ 880346 w 2523791"/>
                <a:gd name="connsiteY2-1070" fmla="*/ 1718530 h 1948394"/>
                <a:gd name="connsiteX3-1071" fmla="*/ 839751 w 2523791"/>
                <a:gd name="connsiteY3-1072" fmla="*/ 1336700 h 1948394"/>
                <a:gd name="connsiteX4-1073" fmla="*/ 839751 w 2523791"/>
                <a:gd name="connsiteY4-1074" fmla="*/ 1186086 h 1948394"/>
                <a:gd name="connsiteX5-1075" fmla="*/ 1315127 w 2523791"/>
                <a:gd name="connsiteY5-1076" fmla="*/ 1186086 h 1948394"/>
                <a:gd name="connsiteX6-1077" fmla="*/ 1315127 w 2523791"/>
                <a:gd name="connsiteY6-1078" fmla="*/ 1495551 h 1948394"/>
                <a:gd name="connsiteX7-1079" fmla="*/ 1329836 w 2523791"/>
                <a:gd name="connsiteY7-1080" fmla="*/ 1652636 h 1948394"/>
                <a:gd name="connsiteX8-1081" fmla="*/ 1395141 w 2523791"/>
                <a:gd name="connsiteY8-1082" fmla="*/ 1686172 h 1948394"/>
                <a:gd name="connsiteX9-1083" fmla="*/ 1468095 w 2523791"/>
                <a:gd name="connsiteY9-1084" fmla="*/ 1643811 h 1948394"/>
                <a:gd name="connsiteX10-1085" fmla="*/ 1485745 w 2523791"/>
                <a:gd name="connsiteY10-1086" fmla="*/ 1422597 h 1948394"/>
                <a:gd name="connsiteX11-1087" fmla="*/ 1485745 w 2523791"/>
                <a:gd name="connsiteY11-1088" fmla="*/ 1290810 h 1948394"/>
                <a:gd name="connsiteX12-1089" fmla="*/ 1461035 w 2523791"/>
                <a:gd name="connsiteY12-1090" fmla="*/ 1130782 h 1948394"/>
                <a:gd name="connsiteX13-1091" fmla="*/ 1388081 w 2523791"/>
                <a:gd name="connsiteY13-1092" fmla="*/ 1064300 h 1948394"/>
                <a:gd name="connsiteX14-1093" fmla="*/ 1200990 w 2523791"/>
                <a:gd name="connsiteY14-1094" fmla="*/ 1046062 h 1948394"/>
                <a:gd name="connsiteX15-1095" fmla="*/ 1200990 w 2523791"/>
                <a:gd name="connsiteY15-1096" fmla="*/ 769544 h 1948394"/>
                <a:gd name="connsiteX16-1097" fmla="*/ 1410438 w 2523791"/>
                <a:gd name="connsiteY16-1098" fmla="*/ 756600 h 1948394"/>
                <a:gd name="connsiteX17-1099" fmla="*/ 1468095 w 2523791"/>
                <a:gd name="connsiteY17-1100" fmla="*/ 700120 h 1948394"/>
                <a:gd name="connsiteX18-1101" fmla="*/ 1485745 w 2523791"/>
                <a:gd name="connsiteY18-1102" fmla="*/ 563626 h 1948394"/>
                <a:gd name="connsiteX19-1103" fmla="*/ 1485745 w 2523791"/>
                <a:gd name="connsiteY19-1104" fmla="*/ 457726 h 1948394"/>
                <a:gd name="connsiteX20-1105" fmla="*/ 1465153 w 2523791"/>
                <a:gd name="connsiteY20-1106" fmla="*/ 325938 h 1948394"/>
                <a:gd name="connsiteX21-1107" fmla="*/ 1401024 w 2523791"/>
                <a:gd name="connsiteY21-1108" fmla="*/ 294168 h 1948394"/>
                <a:gd name="connsiteX22-1109" fmla="*/ 1333366 w 2523791"/>
                <a:gd name="connsiteY22-1110" fmla="*/ 327703 h 1948394"/>
                <a:gd name="connsiteX23-1111" fmla="*/ 1315127 w 2523791"/>
                <a:gd name="connsiteY23-1112" fmla="*/ 470669 h 1948394"/>
                <a:gd name="connsiteX24-1113" fmla="*/ 1315127 w 2523791"/>
                <a:gd name="connsiteY24-1114" fmla="*/ 627167 h 1948394"/>
                <a:gd name="connsiteX25-1115" fmla="*/ 839751 w 2523791"/>
                <a:gd name="connsiteY25-1116" fmla="*/ 627167 h 1948394"/>
                <a:gd name="connsiteX26-1117" fmla="*/ 839751 w 2523791"/>
                <a:gd name="connsiteY26-1118" fmla="*/ 464786 h 1948394"/>
                <a:gd name="connsiteX27-1119" fmla="*/ 964479 w 2523791"/>
                <a:gd name="connsiteY27-1120" fmla="*/ 95899 h 1948394"/>
                <a:gd name="connsiteX28-1121" fmla="*/ 1361017 w 2523791"/>
                <a:gd name="connsiteY28-1122" fmla="*/ 0 h 1948394"/>
                <a:gd name="connsiteX29-1123" fmla="*/ 1822273 w 2523791"/>
                <a:gd name="connsiteY29-1124" fmla="*/ 132872 h 1948394"/>
                <a:gd name="connsiteX30-1125" fmla="*/ 1943470 w 2523791"/>
                <a:gd name="connsiteY30-1126" fmla="*/ 502090 h 1948394"/>
                <a:gd name="connsiteX31-1127" fmla="*/ 1899933 w 2523791"/>
                <a:gd name="connsiteY31-1128" fmla="*/ 733150 h 1948394"/>
                <a:gd name="connsiteX32-1129" fmla="*/ 1746966 w 2523791"/>
                <a:gd name="connsiteY32-1130" fmla="*/ 863089 h 1948394"/>
                <a:gd name="connsiteX33-1131" fmla="*/ 1908170 w 2523791"/>
                <a:gd name="connsiteY33-1132" fmla="*/ 982586 h 1948394"/>
                <a:gd name="connsiteX34-1133" fmla="*/ 1961120 w 2523791"/>
                <a:gd name="connsiteY34-1134" fmla="*/ 1371687 h 1948394"/>
                <a:gd name="connsiteX35-1135" fmla="*/ 1909347 w 2523791"/>
                <a:gd name="connsiteY35-1136" fmla="*/ 1724276 h 1948394"/>
                <a:gd name="connsiteX36-1137" fmla="*/ 1730493 w 2523791"/>
                <a:gd name="connsiteY36-1138" fmla="*/ 1914998 h 1948394"/>
                <a:gd name="connsiteX37-1139" fmla="*/ 2523791 w 2523791"/>
                <a:gd name="connsiteY37-1140" fmla="*/ 1948394 h 1948394"/>
                <a:gd name="connsiteX0-1141" fmla="*/ 0 w 2523791"/>
                <a:gd name="connsiteY0-1142" fmla="*/ 1905063 h 1948394"/>
                <a:gd name="connsiteX1-1143" fmla="*/ 1049788 w 2523791"/>
                <a:gd name="connsiteY1-1144" fmla="*/ 1904444 h 1948394"/>
                <a:gd name="connsiteX2-1145" fmla="*/ 880346 w 2523791"/>
                <a:gd name="connsiteY2-1146" fmla="*/ 1718530 h 1948394"/>
                <a:gd name="connsiteX3-1147" fmla="*/ 839751 w 2523791"/>
                <a:gd name="connsiteY3-1148" fmla="*/ 1336700 h 1948394"/>
                <a:gd name="connsiteX4-1149" fmla="*/ 839751 w 2523791"/>
                <a:gd name="connsiteY4-1150" fmla="*/ 1186086 h 1948394"/>
                <a:gd name="connsiteX5-1151" fmla="*/ 1315127 w 2523791"/>
                <a:gd name="connsiteY5-1152" fmla="*/ 1186086 h 1948394"/>
                <a:gd name="connsiteX6-1153" fmla="*/ 1315127 w 2523791"/>
                <a:gd name="connsiteY6-1154" fmla="*/ 1495551 h 1948394"/>
                <a:gd name="connsiteX7-1155" fmla="*/ 1329836 w 2523791"/>
                <a:gd name="connsiteY7-1156" fmla="*/ 1652636 h 1948394"/>
                <a:gd name="connsiteX8-1157" fmla="*/ 1395141 w 2523791"/>
                <a:gd name="connsiteY8-1158" fmla="*/ 1686172 h 1948394"/>
                <a:gd name="connsiteX9-1159" fmla="*/ 1468095 w 2523791"/>
                <a:gd name="connsiteY9-1160" fmla="*/ 1643811 h 1948394"/>
                <a:gd name="connsiteX10-1161" fmla="*/ 1485745 w 2523791"/>
                <a:gd name="connsiteY10-1162" fmla="*/ 1422597 h 1948394"/>
                <a:gd name="connsiteX11-1163" fmla="*/ 1485745 w 2523791"/>
                <a:gd name="connsiteY11-1164" fmla="*/ 1290810 h 1948394"/>
                <a:gd name="connsiteX12-1165" fmla="*/ 1461035 w 2523791"/>
                <a:gd name="connsiteY12-1166" fmla="*/ 1130782 h 1948394"/>
                <a:gd name="connsiteX13-1167" fmla="*/ 1388081 w 2523791"/>
                <a:gd name="connsiteY13-1168" fmla="*/ 1064300 h 1948394"/>
                <a:gd name="connsiteX14-1169" fmla="*/ 1200990 w 2523791"/>
                <a:gd name="connsiteY14-1170" fmla="*/ 1046062 h 1948394"/>
                <a:gd name="connsiteX15-1171" fmla="*/ 1200990 w 2523791"/>
                <a:gd name="connsiteY15-1172" fmla="*/ 769544 h 1948394"/>
                <a:gd name="connsiteX16-1173" fmla="*/ 1410438 w 2523791"/>
                <a:gd name="connsiteY16-1174" fmla="*/ 756600 h 1948394"/>
                <a:gd name="connsiteX17-1175" fmla="*/ 1468095 w 2523791"/>
                <a:gd name="connsiteY17-1176" fmla="*/ 700120 h 1948394"/>
                <a:gd name="connsiteX18-1177" fmla="*/ 1485745 w 2523791"/>
                <a:gd name="connsiteY18-1178" fmla="*/ 563626 h 1948394"/>
                <a:gd name="connsiteX19-1179" fmla="*/ 1485745 w 2523791"/>
                <a:gd name="connsiteY19-1180" fmla="*/ 457726 h 1948394"/>
                <a:gd name="connsiteX20-1181" fmla="*/ 1465153 w 2523791"/>
                <a:gd name="connsiteY20-1182" fmla="*/ 325938 h 1948394"/>
                <a:gd name="connsiteX21-1183" fmla="*/ 1401024 w 2523791"/>
                <a:gd name="connsiteY21-1184" fmla="*/ 294168 h 1948394"/>
                <a:gd name="connsiteX22-1185" fmla="*/ 1333366 w 2523791"/>
                <a:gd name="connsiteY22-1186" fmla="*/ 327703 h 1948394"/>
                <a:gd name="connsiteX23-1187" fmla="*/ 1315127 w 2523791"/>
                <a:gd name="connsiteY23-1188" fmla="*/ 470669 h 1948394"/>
                <a:gd name="connsiteX24-1189" fmla="*/ 1315127 w 2523791"/>
                <a:gd name="connsiteY24-1190" fmla="*/ 627167 h 1948394"/>
                <a:gd name="connsiteX25-1191" fmla="*/ 839751 w 2523791"/>
                <a:gd name="connsiteY25-1192" fmla="*/ 627167 h 1948394"/>
                <a:gd name="connsiteX26-1193" fmla="*/ 839751 w 2523791"/>
                <a:gd name="connsiteY26-1194" fmla="*/ 464786 h 1948394"/>
                <a:gd name="connsiteX27-1195" fmla="*/ 964479 w 2523791"/>
                <a:gd name="connsiteY27-1196" fmla="*/ 95899 h 1948394"/>
                <a:gd name="connsiteX28-1197" fmla="*/ 1361017 w 2523791"/>
                <a:gd name="connsiteY28-1198" fmla="*/ 0 h 1948394"/>
                <a:gd name="connsiteX29-1199" fmla="*/ 1822273 w 2523791"/>
                <a:gd name="connsiteY29-1200" fmla="*/ 132872 h 1948394"/>
                <a:gd name="connsiteX30-1201" fmla="*/ 1943470 w 2523791"/>
                <a:gd name="connsiteY30-1202" fmla="*/ 502090 h 1948394"/>
                <a:gd name="connsiteX31-1203" fmla="*/ 1899933 w 2523791"/>
                <a:gd name="connsiteY31-1204" fmla="*/ 733150 h 1948394"/>
                <a:gd name="connsiteX32-1205" fmla="*/ 1746966 w 2523791"/>
                <a:gd name="connsiteY32-1206" fmla="*/ 863089 h 1948394"/>
                <a:gd name="connsiteX33-1207" fmla="*/ 1908170 w 2523791"/>
                <a:gd name="connsiteY33-1208" fmla="*/ 982586 h 1948394"/>
                <a:gd name="connsiteX34-1209" fmla="*/ 1961120 w 2523791"/>
                <a:gd name="connsiteY34-1210" fmla="*/ 1371687 h 1948394"/>
                <a:gd name="connsiteX35-1211" fmla="*/ 1909347 w 2523791"/>
                <a:gd name="connsiteY35-1212" fmla="*/ 1724276 h 1948394"/>
                <a:gd name="connsiteX36-1213" fmla="*/ 1730493 w 2523791"/>
                <a:gd name="connsiteY36-1214" fmla="*/ 1914998 h 1948394"/>
                <a:gd name="connsiteX37-1215" fmla="*/ 2523791 w 2523791"/>
                <a:gd name="connsiteY37-1216" fmla="*/ 1948394 h 1948394"/>
                <a:gd name="connsiteX0-1217" fmla="*/ 0 w 2523791"/>
                <a:gd name="connsiteY0-1218" fmla="*/ 1905063 h 1948394"/>
                <a:gd name="connsiteX1-1219" fmla="*/ 1049788 w 2523791"/>
                <a:gd name="connsiteY1-1220" fmla="*/ 1904444 h 1948394"/>
                <a:gd name="connsiteX2-1221" fmla="*/ 880346 w 2523791"/>
                <a:gd name="connsiteY2-1222" fmla="*/ 1718530 h 1948394"/>
                <a:gd name="connsiteX3-1223" fmla="*/ 839751 w 2523791"/>
                <a:gd name="connsiteY3-1224" fmla="*/ 1336700 h 1948394"/>
                <a:gd name="connsiteX4-1225" fmla="*/ 839751 w 2523791"/>
                <a:gd name="connsiteY4-1226" fmla="*/ 1186086 h 1948394"/>
                <a:gd name="connsiteX5-1227" fmla="*/ 1315127 w 2523791"/>
                <a:gd name="connsiteY5-1228" fmla="*/ 1186086 h 1948394"/>
                <a:gd name="connsiteX6-1229" fmla="*/ 1315127 w 2523791"/>
                <a:gd name="connsiteY6-1230" fmla="*/ 1495551 h 1948394"/>
                <a:gd name="connsiteX7-1231" fmla="*/ 1329836 w 2523791"/>
                <a:gd name="connsiteY7-1232" fmla="*/ 1652636 h 1948394"/>
                <a:gd name="connsiteX8-1233" fmla="*/ 1395141 w 2523791"/>
                <a:gd name="connsiteY8-1234" fmla="*/ 1686172 h 1948394"/>
                <a:gd name="connsiteX9-1235" fmla="*/ 1468095 w 2523791"/>
                <a:gd name="connsiteY9-1236" fmla="*/ 1643811 h 1948394"/>
                <a:gd name="connsiteX10-1237" fmla="*/ 1485745 w 2523791"/>
                <a:gd name="connsiteY10-1238" fmla="*/ 1422597 h 1948394"/>
                <a:gd name="connsiteX11-1239" fmla="*/ 1485745 w 2523791"/>
                <a:gd name="connsiteY11-1240" fmla="*/ 1290810 h 1948394"/>
                <a:gd name="connsiteX12-1241" fmla="*/ 1461035 w 2523791"/>
                <a:gd name="connsiteY12-1242" fmla="*/ 1130782 h 1948394"/>
                <a:gd name="connsiteX13-1243" fmla="*/ 1388081 w 2523791"/>
                <a:gd name="connsiteY13-1244" fmla="*/ 1064300 h 1948394"/>
                <a:gd name="connsiteX14-1245" fmla="*/ 1200990 w 2523791"/>
                <a:gd name="connsiteY14-1246" fmla="*/ 1046062 h 1948394"/>
                <a:gd name="connsiteX15-1247" fmla="*/ 1200990 w 2523791"/>
                <a:gd name="connsiteY15-1248" fmla="*/ 769544 h 1948394"/>
                <a:gd name="connsiteX16-1249" fmla="*/ 1410438 w 2523791"/>
                <a:gd name="connsiteY16-1250" fmla="*/ 756600 h 1948394"/>
                <a:gd name="connsiteX17-1251" fmla="*/ 1468095 w 2523791"/>
                <a:gd name="connsiteY17-1252" fmla="*/ 700120 h 1948394"/>
                <a:gd name="connsiteX18-1253" fmla="*/ 1485745 w 2523791"/>
                <a:gd name="connsiteY18-1254" fmla="*/ 563626 h 1948394"/>
                <a:gd name="connsiteX19-1255" fmla="*/ 1485745 w 2523791"/>
                <a:gd name="connsiteY19-1256" fmla="*/ 457726 h 1948394"/>
                <a:gd name="connsiteX20-1257" fmla="*/ 1465153 w 2523791"/>
                <a:gd name="connsiteY20-1258" fmla="*/ 325938 h 1948394"/>
                <a:gd name="connsiteX21-1259" fmla="*/ 1401024 w 2523791"/>
                <a:gd name="connsiteY21-1260" fmla="*/ 294168 h 1948394"/>
                <a:gd name="connsiteX22-1261" fmla="*/ 1333366 w 2523791"/>
                <a:gd name="connsiteY22-1262" fmla="*/ 327703 h 1948394"/>
                <a:gd name="connsiteX23-1263" fmla="*/ 1315127 w 2523791"/>
                <a:gd name="connsiteY23-1264" fmla="*/ 470669 h 1948394"/>
                <a:gd name="connsiteX24-1265" fmla="*/ 1315127 w 2523791"/>
                <a:gd name="connsiteY24-1266" fmla="*/ 627167 h 1948394"/>
                <a:gd name="connsiteX25-1267" fmla="*/ 839751 w 2523791"/>
                <a:gd name="connsiteY25-1268" fmla="*/ 627167 h 1948394"/>
                <a:gd name="connsiteX26-1269" fmla="*/ 839751 w 2523791"/>
                <a:gd name="connsiteY26-1270" fmla="*/ 464786 h 1948394"/>
                <a:gd name="connsiteX27-1271" fmla="*/ 964479 w 2523791"/>
                <a:gd name="connsiteY27-1272" fmla="*/ 95899 h 1948394"/>
                <a:gd name="connsiteX28-1273" fmla="*/ 1361017 w 2523791"/>
                <a:gd name="connsiteY28-1274" fmla="*/ 0 h 1948394"/>
                <a:gd name="connsiteX29-1275" fmla="*/ 1822273 w 2523791"/>
                <a:gd name="connsiteY29-1276" fmla="*/ 132872 h 1948394"/>
                <a:gd name="connsiteX30-1277" fmla="*/ 1943470 w 2523791"/>
                <a:gd name="connsiteY30-1278" fmla="*/ 502090 h 1948394"/>
                <a:gd name="connsiteX31-1279" fmla="*/ 1899933 w 2523791"/>
                <a:gd name="connsiteY31-1280" fmla="*/ 733150 h 1948394"/>
                <a:gd name="connsiteX32-1281" fmla="*/ 1746966 w 2523791"/>
                <a:gd name="connsiteY32-1282" fmla="*/ 863089 h 1948394"/>
                <a:gd name="connsiteX33-1283" fmla="*/ 1908170 w 2523791"/>
                <a:gd name="connsiteY33-1284" fmla="*/ 982586 h 1948394"/>
                <a:gd name="connsiteX34-1285" fmla="*/ 1961120 w 2523791"/>
                <a:gd name="connsiteY34-1286" fmla="*/ 1371687 h 1948394"/>
                <a:gd name="connsiteX35-1287" fmla="*/ 1909347 w 2523791"/>
                <a:gd name="connsiteY35-1288" fmla="*/ 1724276 h 1948394"/>
                <a:gd name="connsiteX36-1289" fmla="*/ 1730493 w 2523791"/>
                <a:gd name="connsiteY36-1290" fmla="*/ 1914998 h 1948394"/>
                <a:gd name="connsiteX37-1291" fmla="*/ 2523791 w 2523791"/>
                <a:gd name="connsiteY37-1292" fmla="*/ 1948394 h 1948394"/>
                <a:gd name="connsiteX0-1293" fmla="*/ 0 w 2523791"/>
                <a:gd name="connsiteY0-1294" fmla="*/ 1905063 h 1948394"/>
                <a:gd name="connsiteX1-1295" fmla="*/ 1049788 w 2523791"/>
                <a:gd name="connsiteY1-1296" fmla="*/ 1904444 h 1948394"/>
                <a:gd name="connsiteX2-1297" fmla="*/ 880346 w 2523791"/>
                <a:gd name="connsiteY2-1298" fmla="*/ 1718530 h 1948394"/>
                <a:gd name="connsiteX3-1299" fmla="*/ 839751 w 2523791"/>
                <a:gd name="connsiteY3-1300" fmla="*/ 1336700 h 1948394"/>
                <a:gd name="connsiteX4-1301" fmla="*/ 839751 w 2523791"/>
                <a:gd name="connsiteY4-1302" fmla="*/ 1186086 h 1948394"/>
                <a:gd name="connsiteX5-1303" fmla="*/ 1315127 w 2523791"/>
                <a:gd name="connsiteY5-1304" fmla="*/ 1186086 h 1948394"/>
                <a:gd name="connsiteX6-1305" fmla="*/ 1315127 w 2523791"/>
                <a:gd name="connsiteY6-1306" fmla="*/ 1495551 h 1948394"/>
                <a:gd name="connsiteX7-1307" fmla="*/ 1329836 w 2523791"/>
                <a:gd name="connsiteY7-1308" fmla="*/ 1652636 h 1948394"/>
                <a:gd name="connsiteX8-1309" fmla="*/ 1395141 w 2523791"/>
                <a:gd name="connsiteY8-1310" fmla="*/ 1686172 h 1948394"/>
                <a:gd name="connsiteX9-1311" fmla="*/ 1468095 w 2523791"/>
                <a:gd name="connsiteY9-1312" fmla="*/ 1643811 h 1948394"/>
                <a:gd name="connsiteX10-1313" fmla="*/ 1485745 w 2523791"/>
                <a:gd name="connsiteY10-1314" fmla="*/ 1422597 h 1948394"/>
                <a:gd name="connsiteX11-1315" fmla="*/ 1485745 w 2523791"/>
                <a:gd name="connsiteY11-1316" fmla="*/ 1290810 h 1948394"/>
                <a:gd name="connsiteX12-1317" fmla="*/ 1461035 w 2523791"/>
                <a:gd name="connsiteY12-1318" fmla="*/ 1130782 h 1948394"/>
                <a:gd name="connsiteX13-1319" fmla="*/ 1388081 w 2523791"/>
                <a:gd name="connsiteY13-1320" fmla="*/ 1064300 h 1948394"/>
                <a:gd name="connsiteX14-1321" fmla="*/ 1200990 w 2523791"/>
                <a:gd name="connsiteY14-1322" fmla="*/ 1046062 h 1948394"/>
                <a:gd name="connsiteX15-1323" fmla="*/ 1200990 w 2523791"/>
                <a:gd name="connsiteY15-1324" fmla="*/ 769544 h 1948394"/>
                <a:gd name="connsiteX16-1325" fmla="*/ 1410438 w 2523791"/>
                <a:gd name="connsiteY16-1326" fmla="*/ 756600 h 1948394"/>
                <a:gd name="connsiteX17-1327" fmla="*/ 1468095 w 2523791"/>
                <a:gd name="connsiteY17-1328" fmla="*/ 700120 h 1948394"/>
                <a:gd name="connsiteX18-1329" fmla="*/ 1485745 w 2523791"/>
                <a:gd name="connsiteY18-1330" fmla="*/ 563626 h 1948394"/>
                <a:gd name="connsiteX19-1331" fmla="*/ 1485745 w 2523791"/>
                <a:gd name="connsiteY19-1332" fmla="*/ 457726 h 1948394"/>
                <a:gd name="connsiteX20-1333" fmla="*/ 1465153 w 2523791"/>
                <a:gd name="connsiteY20-1334" fmla="*/ 325938 h 1948394"/>
                <a:gd name="connsiteX21-1335" fmla="*/ 1401024 w 2523791"/>
                <a:gd name="connsiteY21-1336" fmla="*/ 294168 h 1948394"/>
                <a:gd name="connsiteX22-1337" fmla="*/ 1333366 w 2523791"/>
                <a:gd name="connsiteY22-1338" fmla="*/ 327703 h 1948394"/>
                <a:gd name="connsiteX23-1339" fmla="*/ 1315127 w 2523791"/>
                <a:gd name="connsiteY23-1340" fmla="*/ 470669 h 1948394"/>
                <a:gd name="connsiteX24-1341" fmla="*/ 1315127 w 2523791"/>
                <a:gd name="connsiteY24-1342" fmla="*/ 627167 h 1948394"/>
                <a:gd name="connsiteX25-1343" fmla="*/ 839751 w 2523791"/>
                <a:gd name="connsiteY25-1344" fmla="*/ 627167 h 1948394"/>
                <a:gd name="connsiteX26-1345" fmla="*/ 839751 w 2523791"/>
                <a:gd name="connsiteY26-1346" fmla="*/ 464786 h 1948394"/>
                <a:gd name="connsiteX27-1347" fmla="*/ 964479 w 2523791"/>
                <a:gd name="connsiteY27-1348" fmla="*/ 95899 h 1948394"/>
                <a:gd name="connsiteX28-1349" fmla="*/ 1361017 w 2523791"/>
                <a:gd name="connsiteY28-1350" fmla="*/ 0 h 1948394"/>
                <a:gd name="connsiteX29-1351" fmla="*/ 1822273 w 2523791"/>
                <a:gd name="connsiteY29-1352" fmla="*/ 132872 h 1948394"/>
                <a:gd name="connsiteX30-1353" fmla="*/ 1943470 w 2523791"/>
                <a:gd name="connsiteY30-1354" fmla="*/ 502090 h 1948394"/>
                <a:gd name="connsiteX31-1355" fmla="*/ 1899933 w 2523791"/>
                <a:gd name="connsiteY31-1356" fmla="*/ 733150 h 1948394"/>
                <a:gd name="connsiteX32-1357" fmla="*/ 1746966 w 2523791"/>
                <a:gd name="connsiteY32-1358" fmla="*/ 863089 h 1948394"/>
                <a:gd name="connsiteX33-1359" fmla="*/ 1908170 w 2523791"/>
                <a:gd name="connsiteY33-1360" fmla="*/ 982586 h 1948394"/>
                <a:gd name="connsiteX34-1361" fmla="*/ 1961120 w 2523791"/>
                <a:gd name="connsiteY34-1362" fmla="*/ 1371687 h 1948394"/>
                <a:gd name="connsiteX35-1363" fmla="*/ 1909347 w 2523791"/>
                <a:gd name="connsiteY35-1364" fmla="*/ 1724276 h 1948394"/>
                <a:gd name="connsiteX36-1365" fmla="*/ 1730493 w 2523791"/>
                <a:gd name="connsiteY36-1366" fmla="*/ 1914998 h 1948394"/>
                <a:gd name="connsiteX37-1367" fmla="*/ 2523791 w 2523791"/>
                <a:gd name="connsiteY37-1368" fmla="*/ 1948394 h 1948394"/>
                <a:gd name="connsiteX0-1369" fmla="*/ 0 w 2542151"/>
                <a:gd name="connsiteY0-1370" fmla="*/ 1905063 h 1914998"/>
                <a:gd name="connsiteX1-1371" fmla="*/ 1049788 w 2542151"/>
                <a:gd name="connsiteY1-1372" fmla="*/ 1904444 h 1914998"/>
                <a:gd name="connsiteX2-1373" fmla="*/ 880346 w 2542151"/>
                <a:gd name="connsiteY2-1374" fmla="*/ 1718530 h 1914998"/>
                <a:gd name="connsiteX3-1375" fmla="*/ 839751 w 2542151"/>
                <a:gd name="connsiteY3-1376" fmla="*/ 1336700 h 1914998"/>
                <a:gd name="connsiteX4-1377" fmla="*/ 839751 w 2542151"/>
                <a:gd name="connsiteY4-1378" fmla="*/ 1186086 h 1914998"/>
                <a:gd name="connsiteX5-1379" fmla="*/ 1315127 w 2542151"/>
                <a:gd name="connsiteY5-1380" fmla="*/ 1186086 h 1914998"/>
                <a:gd name="connsiteX6-1381" fmla="*/ 1315127 w 2542151"/>
                <a:gd name="connsiteY6-1382" fmla="*/ 1495551 h 1914998"/>
                <a:gd name="connsiteX7-1383" fmla="*/ 1329836 w 2542151"/>
                <a:gd name="connsiteY7-1384" fmla="*/ 1652636 h 1914998"/>
                <a:gd name="connsiteX8-1385" fmla="*/ 1395141 w 2542151"/>
                <a:gd name="connsiteY8-1386" fmla="*/ 1686172 h 1914998"/>
                <a:gd name="connsiteX9-1387" fmla="*/ 1468095 w 2542151"/>
                <a:gd name="connsiteY9-1388" fmla="*/ 1643811 h 1914998"/>
                <a:gd name="connsiteX10-1389" fmla="*/ 1485745 w 2542151"/>
                <a:gd name="connsiteY10-1390" fmla="*/ 1422597 h 1914998"/>
                <a:gd name="connsiteX11-1391" fmla="*/ 1485745 w 2542151"/>
                <a:gd name="connsiteY11-1392" fmla="*/ 1290810 h 1914998"/>
                <a:gd name="connsiteX12-1393" fmla="*/ 1461035 w 2542151"/>
                <a:gd name="connsiteY12-1394" fmla="*/ 1130782 h 1914998"/>
                <a:gd name="connsiteX13-1395" fmla="*/ 1388081 w 2542151"/>
                <a:gd name="connsiteY13-1396" fmla="*/ 1064300 h 1914998"/>
                <a:gd name="connsiteX14-1397" fmla="*/ 1200990 w 2542151"/>
                <a:gd name="connsiteY14-1398" fmla="*/ 1046062 h 1914998"/>
                <a:gd name="connsiteX15-1399" fmla="*/ 1200990 w 2542151"/>
                <a:gd name="connsiteY15-1400" fmla="*/ 769544 h 1914998"/>
                <a:gd name="connsiteX16-1401" fmla="*/ 1410438 w 2542151"/>
                <a:gd name="connsiteY16-1402" fmla="*/ 756600 h 1914998"/>
                <a:gd name="connsiteX17-1403" fmla="*/ 1468095 w 2542151"/>
                <a:gd name="connsiteY17-1404" fmla="*/ 700120 h 1914998"/>
                <a:gd name="connsiteX18-1405" fmla="*/ 1485745 w 2542151"/>
                <a:gd name="connsiteY18-1406" fmla="*/ 563626 h 1914998"/>
                <a:gd name="connsiteX19-1407" fmla="*/ 1485745 w 2542151"/>
                <a:gd name="connsiteY19-1408" fmla="*/ 457726 h 1914998"/>
                <a:gd name="connsiteX20-1409" fmla="*/ 1465153 w 2542151"/>
                <a:gd name="connsiteY20-1410" fmla="*/ 325938 h 1914998"/>
                <a:gd name="connsiteX21-1411" fmla="*/ 1401024 w 2542151"/>
                <a:gd name="connsiteY21-1412" fmla="*/ 294168 h 1914998"/>
                <a:gd name="connsiteX22-1413" fmla="*/ 1333366 w 2542151"/>
                <a:gd name="connsiteY22-1414" fmla="*/ 327703 h 1914998"/>
                <a:gd name="connsiteX23-1415" fmla="*/ 1315127 w 2542151"/>
                <a:gd name="connsiteY23-1416" fmla="*/ 470669 h 1914998"/>
                <a:gd name="connsiteX24-1417" fmla="*/ 1315127 w 2542151"/>
                <a:gd name="connsiteY24-1418" fmla="*/ 627167 h 1914998"/>
                <a:gd name="connsiteX25-1419" fmla="*/ 839751 w 2542151"/>
                <a:gd name="connsiteY25-1420" fmla="*/ 627167 h 1914998"/>
                <a:gd name="connsiteX26-1421" fmla="*/ 839751 w 2542151"/>
                <a:gd name="connsiteY26-1422" fmla="*/ 464786 h 1914998"/>
                <a:gd name="connsiteX27-1423" fmla="*/ 964479 w 2542151"/>
                <a:gd name="connsiteY27-1424" fmla="*/ 95899 h 1914998"/>
                <a:gd name="connsiteX28-1425" fmla="*/ 1361017 w 2542151"/>
                <a:gd name="connsiteY28-1426" fmla="*/ 0 h 1914998"/>
                <a:gd name="connsiteX29-1427" fmla="*/ 1822273 w 2542151"/>
                <a:gd name="connsiteY29-1428" fmla="*/ 132872 h 1914998"/>
                <a:gd name="connsiteX30-1429" fmla="*/ 1943470 w 2542151"/>
                <a:gd name="connsiteY30-1430" fmla="*/ 502090 h 1914998"/>
                <a:gd name="connsiteX31-1431" fmla="*/ 1899933 w 2542151"/>
                <a:gd name="connsiteY31-1432" fmla="*/ 733150 h 1914998"/>
                <a:gd name="connsiteX32-1433" fmla="*/ 1746966 w 2542151"/>
                <a:gd name="connsiteY32-1434" fmla="*/ 863089 h 1914998"/>
                <a:gd name="connsiteX33-1435" fmla="*/ 1908170 w 2542151"/>
                <a:gd name="connsiteY33-1436" fmla="*/ 982586 h 1914998"/>
                <a:gd name="connsiteX34-1437" fmla="*/ 1961120 w 2542151"/>
                <a:gd name="connsiteY34-1438" fmla="*/ 1371687 h 1914998"/>
                <a:gd name="connsiteX35-1439" fmla="*/ 1909347 w 2542151"/>
                <a:gd name="connsiteY35-1440" fmla="*/ 1724276 h 1914998"/>
                <a:gd name="connsiteX36-1441" fmla="*/ 1730493 w 2542151"/>
                <a:gd name="connsiteY36-1442" fmla="*/ 1914998 h 1914998"/>
                <a:gd name="connsiteX37-1443" fmla="*/ 2542151 w 2542151"/>
                <a:gd name="connsiteY37-1444" fmla="*/ 1911674 h 1914998"/>
                <a:gd name="connsiteX0-1445" fmla="*/ 0 w 2542151"/>
                <a:gd name="connsiteY0-1446" fmla="*/ 1905063 h 1914998"/>
                <a:gd name="connsiteX1-1447" fmla="*/ 1049788 w 2542151"/>
                <a:gd name="connsiteY1-1448" fmla="*/ 1904444 h 1914998"/>
                <a:gd name="connsiteX2-1449" fmla="*/ 880346 w 2542151"/>
                <a:gd name="connsiteY2-1450" fmla="*/ 1718530 h 1914998"/>
                <a:gd name="connsiteX3-1451" fmla="*/ 839751 w 2542151"/>
                <a:gd name="connsiteY3-1452" fmla="*/ 1336700 h 1914998"/>
                <a:gd name="connsiteX4-1453" fmla="*/ 839751 w 2542151"/>
                <a:gd name="connsiteY4-1454" fmla="*/ 1186086 h 1914998"/>
                <a:gd name="connsiteX5-1455" fmla="*/ 1315127 w 2542151"/>
                <a:gd name="connsiteY5-1456" fmla="*/ 1186086 h 1914998"/>
                <a:gd name="connsiteX6-1457" fmla="*/ 1315127 w 2542151"/>
                <a:gd name="connsiteY6-1458" fmla="*/ 1495551 h 1914998"/>
                <a:gd name="connsiteX7-1459" fmla="*/ 1329836 w 2542151"/>
                <a:gd name="connsiteY7-1460" fmla="*/ 1652636 h 1914998"/>
                <a:gd name="connsiteX8-1461" fmla="*/ 1395141 w 2542151"/>
                <a:gd name="connsiteY8-1462" fmla="*/ 1686172 h 1914998"/>
                <a:gd name="connsiteX9-1463" fmla="*/ 1468095 w 2542151"/>
                <a:gd name="connsiteY9-1464" fmla="*/ 1643811 h 1914998"/>
                <a:gd name="connsiteX10-1465" fmla="*/ 1485745 w 2542151"/>
                <a:gd name="connsiteY10-1466" fmla="*/ 1422597 h 1914998"/>
                <a:gd name="connsiteX11-1467" fmla="*/ 1485745 w 2542151"/>
                <a:gd name="connsiteY11-1468" fmla="*/ 1290810 h 1914998"/>
                <a:gd name="connsiteX12-1469" fmla="*/ 1461035 w 2542151"/>
                <a:gd name="connsiteY12-1470" fmla="*/ 1130782 h 1914998"/>
                <a:gd name="connsiteX13-1471" fmla="*/ 1388081 w 2542151"/>
                <a:gd name="connsiteY13-1472" fmla="*/ 1064300 h 1914998"/>
                <a:gd name="connsiteX14-1473" fmla="*/ 1200990 w 2542151"/>
                <a:gd name="connsiteY14-1474" fmla="*/ 1046062 h 1914998"/>
                <a:gd name="connsiteX15-1475" fmla="*/ 1200990 w 2542151"/>
                <a:gd name="connsiteY15-1476" fmla="*/ 769544 h 1914998"/>
                <a:gd name="connsiteX16-1477" fmla="*/ 1410438 w 2542151"/>
                <a:gd name="connsiteY16-1478" fmla="*/ 756600 h 1914998"/>
                <a:gd name="connsiteX17-1479" fmla="*/ 1468095 w 2542151"/>
                <a:gd name="connsiteY17-1480" fmla="*/ 700120 h 1914998"/>
                <a:gd name="connsiteX18-1481" fmla="*/ 1485745 w 2542151"/>
                <a:gd name="connsiteY18-1482" fmla="*/ 563626 h 1914998"/>
                <a:gd name="connsiteX19-1483" fmla="*/ 1485745 w 2542151"/>
                <a:gd name="connsiteY19-1484" fmla="*/ 457726 h 1914998"/>
                <a:gd name="connsiteX20-1485" fmla="*/ 1465153 w 2542151"/>
                <a:gd name="connsiteY20-1486" fmla="*/ 325938 h 1914998"/>
                <a:gd name="connsiteX21-1487" fmla="*/ 1401024 w 2542151"/>
                <a:gd name="connsiteY21-1488" fmla="*/ 294168 h 1914998"/>
                <a:gd name="connsiteX22-1489" fmla="*/ 1333366 w 2542151"/>
                <a:gd name="connsiteY22-1490" fmla="*/ 327703 h 1914998"/>
                <a:gd name="connsiteX23-1491" fmla="*/ 1315127 w 2542151"/>
                <a:gd name="connsiteY23-1492" fmla="*/ 470669 h 1914998"/>
                <a:gd name="connsiteX24-1493" fmla="*/ 1315127 w 2542151"/>
                <a:gd name="connsiteY24-1494" fmla="*/ 627167 h 1914998"/>
                <a:gd name="connsiteX25-1495" fmla="*/ 839751 w 2542151"/>
                <a:gd name="connsiteY25-1496" fmla="*/ 627167 h 1914998"/>
                <a:gd name="connsiteX26-1497" fmla="*/ 839751 w 2542151"/>
                <a:gd name="connsiteY26-1498" fmla="*/ 464786 h 1914998"/>
                <a:gd name="connsiteX27-1499" fmla="*/ 964479 w 2542151"/>
                <a:gd name="connsiteY27-1500" fmla="*/ 95899 h 1914998"/>
                <a:gd name="connsiteX28-1501" fmla="*/ 1361017 w 2542151"/>
                <a:gd name="connsiteY28-1502" fmla="*/ 0 h 1914998"/>
                <a:gd name="connsiteX29-1503" fmla="*/ 1822273 w 2542151"/>
                <a:gd name="connsiteY29-1504" fmla="*/ 132872 h 1914998"/>
                <a:gd name="connsiteX30-1505" fmla="*/ 1943470 w 2542151"/>
                <a:gd name="connsiteY30-1506" fmla="*/ 502090 h 1914998"/>
                <a:gd name="connsiteX31-1507" fmla="*/ 1899933 w 2542151"/>
                <a:gd name="connsiteY31-1508" fmla="*/ 733150 h 1914998"/>
                <a:gd name="connsiteX32-1509" fmla="*/ 1746966 w 2542151"/>
                <a:gd name="connsiteY32-1510" fmla="*/ 863089 h 1914998"/>
                <a:gd name="connsiteX33-1511" fmla="*/ 1908170 w 2542151"/>
                <a:gd name="connsiteY33-1512" fmla="*/ 982586 h 1914998"/>
                <a:gd name="connsiteX34-1513" fmla="*/ 1961120 w 2542151"/>
                <a:gd name="connsiteY34-1514" fmla="*/ 1371687 h 1914998"/>
                <a:gd name="connsiteX35-1515" fmla="*/ 1909347 w 2542151"/>
                <a:gd name="connsiteY35-1516" fmla="*/ 1724276 h 1914998"/>
                <a:gd name="connsiteX36-1517" fmla="*/ 1730493 w 2542151"/>
                <a:gd name="connsiteY36-1518" fmla="*/ 1914998 h 1914998"/>
                <a:gd name="connsiteX37-1519" fmla="*/ 2542151 w 2542151"/>
                <a:gd name="connsiteY37-1520" fmla="*/ 1911674 h 1914998"/>
                <a:gd name="connsiteX0-1521" fmla="*/ 0 w 2542151"/>
                <a:gd name="connsiteY0-1522" fmla="*/ 1905063 h 1915032"/>
                <a:gd name="connsiteX1-1523" fmla="*/ 1049788 w 2542151"/>
                <a:gd name="connsiteY1-1524" fmla="*/ 1904444 h 1915032"/>
                <a:gd name="connsiteX2-1525" fmla="*/ 880346 w 2542151"/>
                <a:gd name="connsiteY2-1526" fmla="*/ 1718530 h 1915032"/>
                <a:gd name="connsiteX3-1527" fmla="*/ 839751 w 2542151"/>
                <a:gd name="connsiteY3-1528" fmla="*/ 1336700 h 1915032"/>
                <a:gd name="connsiteX4-1529" fmla="*/ 839751 w 2542151"/>
                <a:gd name="connsiteY4-1530" fmla="*/ 1186086 h 1915032"/>
                <a:gd name="connsiteX5-1531" fmla="*/ 1315127 w 2542151"/>
                <a:gd name="connsiteY5-1532" fmla="*/ 1186086 h 1915032"/>
                <a:gd name="connsiteX6-1533" fmla="*/ 1315127 w 2542151"/>
                <a:gd name="connsiteY6-1534" fmla="*/ 1495551 h 1915032"/>
                <a:gd name="connsiteX7-1535" fmla="*/ 1329836 w 2542151"/>
                <a:gd name="connsiteY7-1536" fmla="*/ 1652636 h 1915032"/>
                <a:gd name="connsiteX8-1537" fmla="*/ 1395141 w 2542151"/>
                <a:gd name="connsiteY8-1538" fmla="*/ 1686172 h 1915032"/>
                <a:gd name="connsiteX9-1539" fmla="*/ 1468095 w 2542151"/>
                <a:gd name="connsiteY9-1540" fmla="*/ 1643811 h 1915032"/>
                <a:gd name="connsiteX10-1541" fmla="*/ 1485745 w 2542151"/>
                <a:gd name="connsiteY10-1542" fmla="*/ 1422597 h 1915032"/>
                <a:gd name="connsiteX11-1543" fmla="*/ 1485745 w 2542151"/>
                <a:gd name="connsiteY11-1544" fmla="*/ 1290810 h 1915032"/>
                <a:gd name="connsiteX12-1545" fmla="*/ 1461035 w 2542151"/>
                <a:gd name="connsiteY12-1546" fmla="*/ 1130782 h 1915032"/>
                <a:gd name="connsiteX13-1547" fmla="*/ 1388081 w 2542151"/>
                <a:gd name="connsiteY13-1548" fmla="*/ 1064300 h 1915032"/>
                <a:gd name="connsiteX14-1549" fmla="*/ 1200990 w 2542151"/>
                <a:gd name="connsiteY14-1550" fmla="*/ 1046062 h 1915032"/>
                <a:gd name="connsiteX15-1551" fmla="*/ 1200990 w 2542151"/>
                <a:gd name="connsiteY15-1552" fmla="*/ 769544 h 1915032"/>
                <a:gd name="connsiteX16-1553" fmla="*/ 1410438 w 2542151"/>
                <a:gd name="connsiteY16-1554" fmla="*/ 756600 h 1915032"/>
                <a:gd name="connsiteX17-1555" fmla="*/ 1468095 w 2542151"/>
                <a:gd name="connsiteY17-1556" fmla="*/ 700120 h 1915032"/>
                <a:gd name="connsiteX18-1557" fmla="*/ 1485745 w 2542151"/>
                <a:gd name="connsiteY18-1558" fmla="*/ 563626 h 1915032"/>
                <a:gd name="connsiteX19-1559" fmla="*/ 1485745 w 2542151"/>
                <a:gd name="connsiteY19-1560" fmla="*/ 457726 h 1915032"/>
                <a:gd name="connsiteX20-1561" fmla="*/ 1465153 w 2542151"/>
                <a:gd name="connsiteY20-1562" fmla="*/ 325938 h 1915032"/>
                <a:gd name="connsiteX21-1563" fmla="*/ 1401024 w 2542151"/>
                <a:gd name="connsiteY21-1564" fmla="*/ 294168 h 1915032"/>
                <a:gd name="connsiteX22-1565" fmla="*/ 1333366 w 2542151"/>
                <a:gd name="connsiteY22-1566" fmla="*/ 327703 h 1915032"/>
                <a:gd name="connsiteX23-1567" fmla="*/ 1315127 w 2542151"/>
                <a:gd name="connsiteY23-1568" fmla="*/ 470669 h 1915032"/>
                <a:gd name="connsiteX24-1569" fmla="*/ 1315127 w 2542151"/>
                <a:gd name="connsiteY24-1570" fmla="*/ 627167 h 1915032"/>
                <a:gd name="connsiteX25-1571" fmla="*/ 839751 w 2542151"/>
                <a:gd name="connsiteY25-1572" fmla="*/ 627167 h 1915032"/>
                <a:gd name="connsiteX26-1573" fmla="*/ 839751 w 2542151"/>
                <a:gd name="connsiteY26-1574" fmla="*/ 464786 h 1915032"/>
                <a:gd name="connsiteX27-1575" fmla="*/ 964479 w 2542151"/>
                <a:gd name="connsiteY27-1576" fmla="*/ 95899 h 1915032"/>
                <a:gd name="connsiteX28-1577" fmla="*/ 1361017 w 2542151"/>
                <a:gd name="connsiteY28-1578" fmla="*/ 0 h 1915032"/>
                <a:gd name="connsiteX29-1579" fmla="*/ 1822273 w 2542151"/>
                <a:gd name="connsiteY29-1580" fmla="*/ 132872 h 1915032"/>
                <a:gd name="connsiteX30-1581" fmla="*/ 1943470 w 2542151"/>
                <a:gd name="connsiteY30-1582" fmla="*/ 502090 h 1915032"/>
                <a:gd name="connsiteX31-1583" fmla="*/ 1899933 w 2542151"/>
                <a:gd name="connsiteY31-1584" fmla="*/ 733150 h 1915032"/>
                <a:gd name="connsiteX32-1585" fmla="*/ 1746966 w 2542151"/>
                <a:gd name="connsiteY32-1586" fmla="*/ 863089 h 1915032"/>
                <a:gd name="connsiteX33-1587" fmla="*/ 1908170 w 2542151"/>
                <a:gd name="connsiteY33-1588" fmla="*/ 982586 h 1915032"/>
                <a:gd name="connsiteX34-1589" fmla="*/ 1961120 w 2542151"/>
                <a:gd name="connsiteY34-1590" fmla="*/ 1371687 h 1915032"/>
                <a:gd name="connsiteX35-1591" fmla="*/ 1909347 w 2542151"/>
                <a:gd name="connsiteY35-1592" fmla="*/ 1724276 h 1915032"/>
                <a:gd name="connsiteX36-1593" fmla="*/ 1730493 w 2542151"/>
                <a:gd name="connsiteY36-1594" fmla="*/ 1914998 h 1915032"/>
                <a:gd name="connsiteX37-1595" fmla="*/ 2542151 w 2542151"/>
                <a:gd name="connsiteY37-1596" fmla="*/ 1911674 h 1915032"/>
                <a:gd name="connsiteX0-1597" fmla="*/ 0 w 2549495"/>
                <a:gd name="connsiteY0-1598" fmla="*/ 1905063 h 1915347"/>
                <a:gd name="connsiteX1-1599" fmla="*/ 1049788 w 2549495"/>
                <a:gd name="connsiteY1-1600" fmla="*/ 1904444 h 1915347"/>
                <a:gd name="connsiteX2-1601" fmla="*/ 880346 w 2549495"/>
                <a:gd name="connsiteY2-1602" fmla="*/ 1718530 h 1915347"/>
                <a:gd name="connsiteX3-1603" fmla="*/ 839751 w 2549495"/>
                <a:gd name="connsiteY3-1604" fmla="*/ 1336700 h 1915347"/>
                <a:gd name="connsiteX4-1605" fmla="*/ 839751 w 2549495"/>
                <a:gd name="connsiteY4-1606" fmla="*/ 1186086 h 1915347"/>
                <a:gd name="connsiteX5-1607" fmla="*/ 1315127 w 2549495"/>
                <a:gd name="connsiteY5-1608" fmla="*/ 1186086 h 1915347"/>
                <a:gd name="connsiteX6-1609" fmla="*/ 1315127 w 2549495"/>
                <a:gd name="connsiteY6-1610" fmla="*/ 1495551 h 1915347"/>
                <a:gd name="connsiteX7-1611" fmla="*/ 1329836 w 2549495"/>
                <a:gd name="connsiteY7-1612" fmla="*/ 1652636 h 1915347"/>
                <a:gd name="connsiteX8-1613" fmla="*/ 1395141 w 2549495"/>
                <a:gd name="connsiteY8-1614" fmla="*/ 1686172 h 1915347"/>
                <a:gd name="connsiteX9-1615" fmla="*/ 1468095 w 2549495"/>
                <a:gd name="connsiteY9-1616" fmla="*/ 1643811 h 1915347"/>
                <a:gd name="connsiteX10-1617" fmla="*/ 1485745 w 2549495"/>
                <a:gd name="connsiteY10-1618" fmla="*/ 1422597 h 1915347"/>
                <a:gd name="connsiteX11-1619" fmla="*/ 1485745 w 2549495"/>
                <a:gd name="connsiteY11-1620" fmla="*/ 1290810 h 1915347"/>
                <a:gd name="connsiteX12-1621" fmla="*/ 1461035 w 2549495"/>
                <a:gd name="connsiteY12-1622" fmla="*/ 1130782 h 1915347"/>
                <a:gd name="connsiteX13-1623" fmla="*/ 1388081 w 2549495"/>
                <a:gd name="connsiteY13-1624" fmla="*/ 1064300 h 1915347"/>
                <a:gd name="connsiteX14-1625" fmla="*/ 1200990 w 2549495"/>
                <a:gd name="connsiteY14-1626" fmla="*/ 1046062 h 1915347"/>
                <a:gd name="connsiteX15-1627" fmla="*/ 1200990 w 2549495"/>
                <a:gd name="connsiteY15-1628" fmla="*/ 769544 h 1915347"/>
                <a:gd name="connsiteX16-1629" fmla="*/ 1410438 w 2549495"/>
                <a:gd name="connsiteY16-1630" fmla="*/ 756600 h 1915347"/>
                <a:gd name="connsiteX17-1631" fmla="*/ 1468095 w 2549495"/>
                <a:gd name="connsiteY17-1632" fmla="*/ 700120 h 1915347"/>
                <a:gd name="connsiteX18-1633" fmla="*/ 1485745 w 2549495"/>
                <a:gd name="connsiteY18-1634" fmla="*/ 563626 h 1915347"/>
                <a:gd name="connsiteX19-1635" fmla="*/ 1485745 w 2549495"/>
                <a:gd name="connsiteY19-1636" fmla="*/ 457726 h 1915347"/>
                <a:gd name="connsiteX20-1637" fmla="*/ 1465153 w 2549495"/>
                <a:gd name="connsiteY20-1638" fmla="*/ 325938 h 1915347"/>
                <a:gd name="connsiteX21-1639" fmla="*/ 1401024 w 2549495"/>
                <a:gd name="connsiteY21-1640" fmla="*/ 294168 h 1915347"/>
                <a:gd name="connsiteX22-1641" fmla="*/ 1333366 w 2549495"/>
                <a:gd name="connsiteY22-1642" fmla="*/ 327703 h 1915347"/>
                <a:gd name="connsiteX23-1643" fmla="*/ 1315127 w 2549495"/>
                <a:gd name="connsiteY23-1644" fmla="*/ 470669 h 1915347"/>
                <a:gd name="connsiteX24-1645" fmla="*/ 1315127 w 2549495"/>
                <a:gd name="connsiteY24-1646" fmla="*/ 627167 h 1915347"/>
                <a:gd name="connsiteX25-1647" fmla="*/ 839751 w 2549495"/>
                <a:gd name="connsiteY25-1648" fmla="*/ 627167 h 1915347"/>
                <a:gd name="connsiteX26-1649" fmla="*/ 839751 w 2549495"/>
                <a:gd name="connsiteY26-1650" fmla="*/ 464786 h 1915347"/>
                <a:gd name="connsiteX27-1651" fmla="*/ 964479 w 2549495"/>
                <a:gd name="connsiteY27-1652" fmla="*/ 95899 h 1915347"/>
                <a:gd name="connsiteX28-1653" fmla="*/ 1361017 w 2549495"/>
                <a:gd name="connsiteY28-1654" fmla="*/ 0 h 1915347"/>
                <a:gd name="connsiteX29-1655" fmla="*/ 1822273 w 2549495"/>
                <a:gd name="connsiteY29-1656" fmla="*/ 132872 h 1915347"/>
                <a:gd name="connsiteX30-1657" fmla="*/ 1943470 w 2549495"/>
                <a:gd name="connsiteY30-1658" fmla="*/ 502090 h 1915347"/>
                <a:gd name="connsiteX31-1659" fmla="*/ 1899933 w 2549495"/>
                <a:gd name="connsiteY31-1660" fmla="*/ 733150 h 1915347"/>
                <a:gd name="connsiteX32-1661" fmla="*/ 1746966 w 2549495"/>
                <a:gd name="connsiteY32-1662" fmla="*/ 863089 h 1915347"/>
                <a:gd name="connsiteX33-1663" fmla="*/ 1908170 w 2549495"/>
                <a:gd name="connsiteY33-1664" fmla="*/ 982586 h 1915347"/>
                <a:gd name="connsiteX34-1665" fmla="*/ 1961120 w 2549495"/>
                <a:gd name="connsiteY34-1666" fmla="*/ 1371687 h 1915347"/>
                <a:gd name="connsiteX35-1667" fmla="*/ 1909347 w 2549495"/>
                <a:gd name="connsiteY35-1668" fmla="*/ 1724276 h 1915347"/>
                <a:gd name="connsiteX36-1669" fmla="*/ 1730493 w 2549495"/>
                <a:gd name="connsiteY36-1670" fmla="*/ 1914998 h 1915347"/>
                <a:gd name="connsiteX37-1671" fmla="*/ 2549495 w 2549495"/>
                <a:gd name="connsiteY37-1672" fmla="*/ 1915347 h 1915347"/>
                <a:gd name="connsiteX0-1673" fmla="*/ 0 w 2549495"/>
                <a:gd name="connsiteY0-1674" fmla="*/ 1905063 h 1915347"/>
                <a:gd name="connsiteX1-1675" fmla="*/ 1049788 w 2549495"/>
                <a:gd name="connsiteY1-1676" fmla="*/ 1904444 h 1915347"/>
                <a:gd name="connsiteX2-1677" fmla="*/ 880346 w 2549495"/>
                <a:gd name="connsiteY2-1678" fmla="*/ 1718530 h 1915347"/>
                <a:gd name="connsiteX3-1679" fmla="*/ 839751 w 2549495"/>
                <a:gd name="connsiteY3-1680" fmla="*/ 1336700 h 1915347"/>
                <a:gd name="connsiteX4-1681" fmla="*/ 839751 w 2549495"/>
                <a:gd name="connsiteY4-1682" fmla="*/ 1186086 h 1915347"/>
                <a:gd name="connsiteX5-1683" fmla="*/ 1315127 w 2549495"/>
                <a:gd name="connsiteY5-1684" fmla="*/ 1186086 h 1915347"/>
                <a:gd name="connsiteX6-1685" fmla="*/ 1315127 w 2549495"/>
                <a:gd name="connsiteY6-1686" fmla="*/ 1495551 h 1915347"/>
                <a:gd name="connsiteX7-1687" fmla="*/ 1329836 w 2549495"/>
                <a:gd name="connsiteY7-1688" fmla="*/ 1652636 h 1915347"/>
                <a:gd name="connsiteX8-1689" fmla="*/ 1395141 w 2549495"/>
                <a:gd name="connsiteY8-1690" fmla="*/ 1686172 h 1915347"/>
                <a:gd name="connsiteX9-1691" fmla="*/ 1468095 w 2549495"/>
                <a:gd name="connsiteY9-1692" fmla="*/ 1643811 h 1915347"/>
                <a:gd name="connsiteX10-1693" fmla="*/ 1485745 w 2549495"/>
                <a:gd name="connsiteY10-1694" fmla="*/ 1422597 h 1915347"/>
                <a:gd name="connsiteX11-1695" fmla="*/ 1485745 w 2549495"/>
                <a:gd name="connsiteY11-1696" fmla="*/ 1290810 h 1915347"/>
                <a:gd name="connsiteX12-1697" fmla="*/ 1461035 w 2549495"/>
                <a:gd name="connsiteY12-1698" fmla="*/ 1130782 h 1915347"/>
                <a:gd name="connsiteX13-1699" fmla="*/ 1388081 w 2549495"/>
                <a:gd name="connsiteY13-1700" fmla="*/ 1064300 h 1915347"/>
                <a:gd name="connsiteX14-1701" fmla="*/ 1200990 w 2549495"/>
                <a:gd name="connsiteY14-1702" fmla="*/ 1046062 h 1915347"/>
                <a:gd name="connsiteX15-1703" fmla="*/ 1200990 w 2549495"/>
                <a:gd name="connsiteY15-1704" fmla="*/ 769544 h 1915347"/>
                <a:gd name="connsiteX16-1705" fmla="*/ 1410438 w 2549495"/>
                <a:gd name="connsiteY16-1706" fmla="*/ 756600 h 1915347"/>
                <a:gd name="connsiteX17-1707" fmla="*/ 1468095 w 2549495"/>
                <a:gd name="connsiteY17-1708" fmla="*/ 700120 h 1915347"/>
                <a:gd name="connsiteX18-1709" fmla="*/ 1485745 w 2549495"/>
                <a:gd name="connsiteY18-1710" fmla="*/ 563626 h 1915347"/>
                <a:gd name="connsiteX19-1711" fmla="*/ 1485745 w 2549495"/>
                <a:gd name="connsiteY19-1712" fmla="*/ 457726 h 1915347"/>
                <a:gd name="connsiteX20-1713" fmla="*/ 1465153 w 2549495"/>
                <a:gd name="connsiteY20-1714" fmla="*/ 325938 h 1915347"/>
                <a:gd name="connsiteX21-1715" fmla="*/ 1401024 w 2549495"/>
                <a:gd name="connsiteY21-1716" fmla="*/ 294168 h 1915347"/>
                <a:gd name="connsiteX22-1717" fmla="*/ 1333366 w 2549495"/>
                <a:gd name="connsiteY22-1718" fmla="*/ 327703 h 1915347"/>
                <a:gd name="connsiteX23-1719" fmla="*/ 1315127 w 2549495"/>
                <a:gd name="connsiteY23-1720" fmla="*/ 470669 h 1915347"/>
                <a:gd name="connsiteX24-1721" fmla="*/ 1315127 w 2549495"/>
                <a:gd name="connsiteY24-1722" fmla="*/ 627167 h 1915347"/>
                <a:gd name="connsiteX25-1723" fmla="*/ 839751 w 2549495"/>
                <a:gd name="connsiteY25-1724" fmla="*/ 627167 h 1915347"/>
                <a:gd name="connsiteX26-1725" fmla="*/ 839751 w 2549495"/>
                <a:gd name="connsiteY26-1726" fmla="*/ 464786 h 1915347"/>
                <a:gd name="connsiteX27-1727" fmla="*/ 964479 w 2549495"/>
                <a:gd name="connsiteY27-1728" fmla="*/ 95899 h 1915347"/>
                <a:gd name="connsiteX28-1729" fmla="*/ 1361017 w 2549495"/>
                <a:gd name="connsiteY28-1730" fmla="*/ 0 h 1915347"/>
                <a:gd name="connsiteX29-1731" fmla="*/ 1822273 w 2549495"/>
                <a:gd name="connsiteY29-1732" fmla="*/ 132872 h 1915347"/>
                <a:gd name="connsiteX30-1733" fmla="*/ 1943470 w 2549495"/>
                <a:gd name="connsiteY30-1734" fmla="*/ 502090 h 1915347"/>
                <a:gd name="connsiteX31-1735" fmla="*/ 1899933 w 2549495"/>
                <a:gd name="connsiteY31-1736" fmla="*/ 733150 h 1915347"/>
                <a:gd name="connsiteX32-1737" fmla="*/ 1746966 w 2549495"/>
                <a:gd name="connsiteY32-1738" fmla="*/ 863089 h 1915347"/>
                <a:gd name="connsiteX33-1739" fmla="*/ 1908170 w 2549495"/>
                <a:gd name="connsiteY33-1740" fmla="*/ 982586 h 1915347"/>
                <a:gd name="connsiteX34-1741" fmla="*/ 1961120 w 2549495"/>
                <a:gd name="connsiteY34-1742" fmla="*/ 1371687 h 1915347"/>
                <a:gd name="connsiteX35-1743" fmla="*/ 1909347 w 2549495"/>
                <a:gd name="connsiteY35-1744" fmla="*/ 1724276 h 1915347"/>
                <a:gd name="connsiteX36-1745" fmla="*/ 1730493 w 2549495"/>
                <a:gd name="connsiteY36-1746" fmla="*/ 1914998 h 1915347"/>
                <a:gd name="connsiteX37-1747" fmla="*/ 2549495 w 2549495"/>
                <a:gd name="connsiteY37-1748" fmla="*/ 1915347 h 1915347"/>
                <a:gd name="connsiteX0-1749" fmla="*/ 0 w 4146831"/>
                <a:gd name="connsiteY0-1750" fmla="*/ 1921587 h 1921587"/>
                <a:gd name="connsiteX1-1751" fmla="*/ 2647124 w 4146831"/>
                <a:gd name="connsiteY1-1752" fmla="*/ 1904444 h 1921587"/>
                <a:gd name="connsiteX2-1753" fmla="*/ 2477682 w 4146831"/>
                <a:gd name="connsiteY2-1754" fmla="*/ 1718530 h 1921587"/>
                <a:gd name="connsiteX3-1755" fmla="*/ 2437087 w 4146831"/>
                <a:gd name="connsiteY3-1756" fmla="*/ 1336700 h 1921587"/>
                <a:gd name="connsiteX4-1757" fmla="*/ 2437087 w 4146831"/>
                <a:gd name="connsiteY4-1758" fmla="*/ 1186086 h 1921587"/>
                <a:gd name="connsiteX5-1759" fmla="*/ 2912463 w 4146831"/>
                <a:gd name="connsiteY5-1760" fmla="*/ 1186086 h 1921587"/>
                <a:gd name="connsiteX6-1761" fmla="*/ 2912463 w 4146831"/>
                <a:gd name="connsiteY6-1762" fmla="*/ 1495551 h 1921587"/>
                <a:gd name="connsiteX7-1763" fmla="*/ 2927172 w 4146831"/>
                <a:gd name="connsiteY7-1764" fmla="*/ 1652636 h 1921587"/>
                <a:gd name="connsiteX8-1765" fmla="*/ 2992477 w 4146831"/>
                <a:gd name="connsiteY8-1766" fmla="*/ 1686172 h 1921587"/>
                <a:gd name="connsiteX9-1767" fmla="*/ 3065431 w 4146831"/>
                <a:gd name="connsiteY9-1768" fmla="*/ 1643811 h 1921587"/>
                <a:gd name="connsiteX10-1769" fmla="*/ 3083081 w 4146831"/>
                <a:gd name="connsiteY10-1770" fmla="*/ 1422597 h 1921587"/>
                <a:gd name="connsiteX11-1771" fmla="*/ 3083081 w 4146831"/>
                <a:gd name="connsiteY11-1772" fmla="*/ 1290810 h 1921587"/>
                <a:gd name="connsiteX12-1773" fmla="*/ 3058371 w 4146831"/>
                <a:gd name="connsiteY12-1774" fmla="*/ 1130782 h 1921587"/>
                <a:gd name="connsiteX13-1775" fmla="*/ 2985417 w 4146831"/>
                <a:gd name="connsiteY13-1776" fmla="*/ 1064300 h 1921587"/>
                <a:gd name="connsiteX14-1777" fmla="*/ 2798326 w 4146831"/>
                <a:gd name="connsiteY14-1778" fmla="*/ 1046062 h 1921587"/>
                <a:gd name="connsiteX15-1779" fmla="*/ 2798326 w 4146831"/>
                <a:gd name="connsiteY15-1780" fmla="*/ 769544 h 1921587"/>
                <a:gd name="connsiteX16-1781" fmla="*/ 3007774 w 4146831"/>
                <a:gd name="connsiteY16-1782" fmla="*/ 756600 h 1921587"/>
                <a:gd name="connsiteX17-1783" fmla="*/ 3065431 w 4146831"/>
                <a:gd name="connsiteY17-1784" fmla="*/ 700120 h 1921587"/>
                <a:gd name="connsiteX18-1785" fmla="*/ 3083081 w 4146831"/>
                <a:gd name="connsiteY18-1786" fmla="*/ 563626 h 1921587"/>
                <a:gd name="connsiteX19-1787" fmla="*/ 3083081 w 4146831"/>
                <a:gd name="connsiteY19-1788" fmla="*/ 457726 h 1921587"/>
                <a:gd name="connsiteX20-1789" fmla="*/ 3062489 w 4146831"/>
                <a:gd name="connsiteY20-1790" fmla="*/ 325938 h 1921587"/>
                <a:gd name="connsiteX21-1791" fmla="*/ 2998360 w 4146831"/>
                <a:gd name="connsiteY21-1792" fmla="*/ 294168 h 1921587"/>
                <a:gd name="connsiteX22-1793" fmla="*/ 2930702 w 4146831"/>
                <a:gd name="connsiteY22-1794" fmla="*/ 327703 h 1921587"/>
                <a:gd name="connsiteX23-1795" fmla="*/ 2912463 w 4146831"/>
                <a:gd name="connsiteY23-1796" fmla="*/ 470669 h 1921587"/>
                <a:gd name="connsiteX24-1797" fmla="*/ 2912463 w 4146831"/>
                <a:gd name="connsiteY24-1798" fmla="*/ 627167 h 1921587"/>
                <a:gd name="connsiteX25-1799" fmla="*/ 2437087 w 4146831"/>
                <a:gd name="connsiteY25-1800" fmla="*/ 627167 h 1921587"/>
                <a:gd name="connsiteX26-1801" fmla="*/ 2437087 w 4146831"/>
                <a:gd name="connsiteY26-1802" fmla="*/ 464786 h 1921587"/>
                <a:gd name="connsiteX27-1803" fmla="*/ 2561815 w 4146831"/>
                <a:gd name="connsiteY27-1804" fmla="*/ 95899 h 1921587"/>
                <a:gd name="connsiteX28-1805" fmla="*/ 2958353 w 4146831"/>
                <a:gd name="connsiteY28-1806" fmla="*/ 0 h 1921587"/>
                <a:gd name="connsiteX29-1807" fmla="*/ 3419609 w 4146831"/>
                <a:gd name="connsiteY29-1808" fmla="*/ 132872 h 1921587"/>
                <a:gd name="connsiteX30-1809" fmla="*/ 3540806 w 4146831"/>
                <a:gd name="connsiteY30-1810" fmla="*/ 502090 h 1921587"/>
                <a:gd name="connsiteX31-1811" fmla="*/ 3497269 w 4146831"/>
                <a:gd name="connsiteY31-1812" fmla="*/ 733150 h 1921587"/>
                <a:gd name="connsiteX32-1813" fmla="*/ 3344302 w 4146831"/>
                <a:gd name="connsiteY32-1814" fmla="*/ 863089 h 1921587"/>
                <a:gd name="connsiteX33-1815" fmla="*/ 3505506 w 4146831"/>
                <a:gd name="connsiteY33-1816" fmla="*/ 982586 h 1921587"/>
                <a:gd name="connsiteX34-1817" fmla="*/ 3558456 w 4146831"/>
                <a:gd name="connsiteY34-1818" fmla="*/ 1371687 h 1921587"/>
                <a:gd name="connsiteX35-1819" fmla="*/ 3506683 w 4146831"/>
                <a:gd name="connsiteY35-1820" fmla="*/ 1724276 h 1921587"/>
                <a:gd name="connsiteX36-1821" fmla="*/ 3327829 w 4146831"/>
                <a:gd name="connsiteY36-1822" fmla="*/ 1914998 h 1921587"/>
                <a:gd name="connsiteX37-1823" fmla="*/ 4146831 w 4146831"/>
                <a:gd name="connsiteY37-1824" fmla="*/ 1915347 h 1921587"/>
                <a:gd name="connsiteX0-1825" fmla="*/ 0 w 4389185"/>
                <a:gd name="connsiteY0-1826" fmla="*/ 1906899 h 1915347"/>
                <a:gd name="connsiteX1-1827" fmla="*/ 2889478 w 4389185"/>
                <a:gd name="connsiteY1-1828" fmla="*/ 1904444 h 1915347"/>
                <a:gd name="connsiteX2-1829" fmla="*/ 2720036 w 4389185"/>
                <a:gd name="connsiteY2-1830" fmla="*/ 1718530 h 1915347"/>
                <a:gd name="connsiteX3-1831" fmla="*/ 2679441 w 4389185"/>
                <a:gd name="connsiteY3-1832" fmla="*/ 1336700 h 1915347"/>
                <a:gd name="connsiteX4-1833" fmla="*/ 2679441 w 4389185"/>
                <a:gd name="connsiteY4-1834" fmla="*/ 1186086 h 1915347"/>
                <a:gd name="connsiteX5-1835" fmla="*/ 3154817 w 4389185"/>
                <a:gd name="connsiteY5-1836" fmla="*/ 1186086 h 1915347"/>
                <a:gd name="connsiteX6-1837" fmla="*/ 3154817 w 4389185"/>
                <a:gd name="connsiteY6-1838" fmla="*/ 1495551 h 1915347"/>
                <a:gd name="connsiteX7-1839" fmla="*/ 3169526 w 4389185"/>
                <a:gd name="connsiteY7-1840" fmla="*/ 1652636 h 1915347"/>
                <a:gd name="connsiteX8-1841" fmla="*/ 3234831 w 4389185"/>
                <a:gd name="connsiteY8-1842" fmla="*/ 1686172 h 1915347"/>
                <a:gd name="connsiteX9-1843" fmla="*/ 3307785 w 4389185"/>
                <a:gd name="connsiteY9-1844" fmla="*/ 1643811 h 1915347"/>
                <a:gd name="connsiteX10-1845" fmla="*/ 3325435 w 4389185"/>
                <a:gd name="connsiteY10-1846" fmla="*/ 1422597 h 1915347"/>
                <a:gd name="connsiteX11-1847" fmla="*/ 3325435 w 4389185"/>
                <a:gd name="connsiteY11-1848" fmla="*/ 1290810 h 1915347"/>
                <a:gd name="connsiteX12-1849" fmla="*/ 3300725 w 4389185"/>
                <a:gd name="connsiteY12-1850" fmla="*/ 1130782 h 1915347"/>
                <a:gd name="connsiteX13-1851" fmla="*/ 3227771 w 4389185"/>
                <a:gd name="connsiteY13-1852" fmla="*/ 1064300 h 1915347"/>
                <a:gd name="connsiteX14-1853" fmla="*/ 3040680 w 4389185"/>
                <a:gd name="connsiteY14-1854" fmla="*/ 1046062 h 1915347"/>
                <a:gd name="connsiteX15-1855" fmla="*/ 3040680 w 4389185"/>
                <a:gd name="connsiteY15-1856" fmla="*/ 769544 h 1915347"/>
                <a:gd name="connsiteX16-1857" fmla="*/ 3250128 w 4389185"/>
                <a:gd name="connsiteY16-1858" fmla="*/ 756600 h 1915347"/>
                <a:gd name="connsiteX17-1859" fmla="*/ 3307785 w 4389185"/>
                <a:gd name="connsiteY17-1860" fmla="*/ 700120 h 1915347"/>
                <a:gd name="connsiteX18-1861" fmla="*/ 3325435 w 4389185"/>
                <a:gd name="connsiteY18-1862" fmla="*/ 563626 h 1915347"/>
                <a:gd name="connsiteX19-1863" fmla="*/ 3325435 w 4389185"/>
                <a:gd name="connsiteY19-1864" fmla="*/ 457726 h 1915347"/>
                <a:gd name="connsiteX20-1865" fmla="*/ 3304843 w 4389185"/>
                <a:gd name="connsiteY20-1866" fmla="*/ 325938 h 1915347"/>
                <a:gd name="connsiteX21-1867" fmla="*/ 3240714 w 4389185"/>
                <a:gd name="connsiteY21-1868" fmla="*/ 294168 h 1915347"/>
                <a:gd name="connsiteX22-1869" fmla="*/ 3173056 w 4389185"/>
                <a:gd name="connsiteY22-1870" fmla="*/ 327703 h 1915347"/>
                <a:gd name="connsiteX23-1871" fmla="*/ 3154817 w 4389185"/>
                <a:gd name="connsiteY23-1872" fmla="*/ 470669 h 1915347"/>
                <a:gd name="connsiteX24-1873" fmla="*/ 3154817 w 4389185"/>
                <a:gd name="connsiteY24-1874" fmla="*/ 627167 h 1915347"/>
                <a:gd name="connsiteX25-1875" fmla="*/ 2679441 w 4389185"/>
                <a:gd name="connsiteY25-1876" fmla="*/ 627167 h 1915347"/>
                <a:gd name="connsiteX26-1877" fmla="*/ 2679441 w 4389185"/>
                <a:gd name="connsiteY26-1878" fmla="*/ 464786 h 1915347"/>
                <a:gd name="connsiteX27-1879" fmla="*/ 2804169 w 4389185"/>
                <a:gd name="connsiteY27-1880" fmla="*/ 95899 h 1915347"/>
                <a:gd name="connsiteX28-1881" fmla="*/ 3200707 w 4389185"/>
                <a:gd name="connsiteY28-1882" fmla="*/ 0 h 1915347"/>
                <a:gd name="connsiteX29-1883" fmla="*/ 3661963 w 4389185"/>
                <a:gd name="connsiteY29-1884" fmla="*/ 132872 h 1915347"/>
                <a:gd name="connsiteX30-1885" fmla="*/ 3783160 w 4389185"/>
                <a:gd name="connsiteY30-1886" fmla="*/ 502090 h 1915347"/>
                <a:gd name="connsiteX31-1887" fmla="*/ 3739623 w 4389185"/>
                <a:gd name="connsiteY31-1888" fmla="*/ 733150 h 1915347"/>
                <a:gd name="connsiteX32-1889" fmla="*/ 3586656 w 4389185"/>
                <a:gd name="connsiteY32-1890" fmla="*/ 863089 h 1915347"/>
                <a:gd name="connsiteX33-1891" fmla="*/ 3747860 w 4389185"/>
                <a:gd name="connsiteY33-1892" fmla="*/ 982586 h 1915347"/>
                <a:gd name="connsiteX34-1893" fmla="*/ 3800810 w 4389185"/>
                <a:gd name="connsiteY34-1894" fmla="*/ 1371687 h 1915347"/>
                <a:gd name="connsiteX35-1895" fmla="*/ 3749037 w 4389185"/>
                <a:gd name="connsiteY35-1896" fmla="*/ 1724276 h 1915347"/>
                <a:gd name="connsiteX36-1897" fmla="*/ 3570183 w 4389185"/>
                <a:gd name="connsiteY36-1898" fmla="*/ 1914998 h 1915347"/>
                <a:gd name="connsiteX37-1899" fmla="*/ 4389185 w 4389185"/>
                <a:gd name="connsiteY37-1900" fmla="*/ 1915347 h 1915347"/>
                <a:gd name="connsiteX0-1901" fmla="*/ 0 w 5371193"/>
                <a:gd name="connsiteY0-1902" fmla="*/ 1901089 h 1915347"/>
                <a:gd name="connsiteX1-1903" fmla="*/ 3871486 w 5371193"/>
                <a:gd name="connsiteY1-1904" fmla="*/ 1904444 h 1915347"/>
                <a:gd name="connsiteX2-1905" fmla="*/ 3702044 w 5371193"/>
                <a:gd name="connsiteY2-1906" fmla="*/ 1718530 h 1915347"/>
                <a:gd name="connsiteX3-1907" fmla="*/ 3661449 w 5371193"/>
                <a:gd name="connsiteY3-1908" fmla="*/ 1336700 h 1915347"/>
                <a:gd name="connsiteX4-1909" fmla="*/ 3661449 w 5371193"/>
                <a:gd name="connsiteY4-1910" fmla="*/ 1186086 h 1915347"/>
                <a:gd name="connsiteX5-1911" fmla="*/ 4136825 w 5371193"/>
                <a:gd name="connsiteY5-1912" fmla="*/ 1186086 h 1915347"/>
                <a:gd name="connsiteX6-1913" fmla="*/ 4136825 w 5371193"/>
                <a:gd name="connsiteY6-1914" fmla="*/ 1495551 h 1915347"/>
                <a:gd name="connsiteX7-1915" fmla="*/ 4151534 w 5371193"/>
                <a:gd name="connsiteY7-1916" fmla="*/ 1652636 h 1915347"/>
                <a:gd name="connsiteX8-1917" fmla="*/ 4216839 w 5371193"/>
                <a:gd name="connsiteY8-1918" fmla="*/ 1686172 h 1915347"/>
                <a:gd name="connsiteX9-1919" fmla="*/ 4289793 w 5371193"/>
                <a:gd name="connsiteY9-1920" fmla="*/ 1643811 h 1915347"/>
                <a:gd name="connsiteX10-1921" fmla="*/ 4307443 w 5371193"/>
                <a:gd name="connsiteY10-1922" fmla="*/ 1422597 h 1915347"/>
                <a:gd name="connsiteX11-1923" fmla="*/ 4307443 w 5371193"/>
                <a:gd name="connsiteY11-1924" fmla="*/ 1290810 h 1915347"/>
                <a:gd name="connsiteX12-1925" fmla="*/ 4282733 w 5371193"/>
                <a:gd name="connsiteY12-1926" fmla="*/ 1130782 h 1915347"/>
                <a:gd name="connsiteX13-1927" fmla="*/ 4209779 w 5371193"/>
                <a:gd name="connsiteY13-1928" fmla="*/ 1064300 h 1915347"/>
                <a:gd name="connsiteX14-1929" fmla="*/ 4022688 w 5371193"/>
                <a:gd name="connsiteY14-1930" fmla="*/ 1046062 h 1915347"/>
                <a:gd name="connsiteX15-1931" fmla="*/ 4022688 w 5371193"/>
                <a:gd name="connsiteY15-1932" fmla="*/ 769544 h 1915347"/>
                <a:gd name="connsiteX16-1933" fmla="*/ 4232136 w 5371193"/>
                <a:gd name="connsiteY16-1934" fmla="*/ 756600 h 1915347"/>
                <a:gd name="connsiteX17-1935" fmla="*/ 4289793 w 5371193"/>
                <a:gd name="connsiteY17-1936" fmla="*/ 700120 h 1915347"/>
                <a:gd name="connsiteX18-1937" fmla="*/ 4307443 w 5371193"/>
                <a:gd name="connsiteY18-1938" fmla="*/ 563626 h 1915347"/>
                <a:gd name="connsiteX19-1939" fmla="*/ 4307443 w 5371193"/>
                <a:gd name="connsiteY19-1940" fmla="*/ 457726 h 1915347"/>
                <a:gd name="connsiteX20-1941" fmla="*/ 4286851 w 5371193"/>
                <a:gd name="connsiteY20-1942" fmla="*/ 325938 h 1915347"/>
                <a:gd name="connsiteX21-1943" fmla="*/ 4222722 w 5371193"/>
                <a:gd name="connsiteY21-1944" fmla="*/ 294168 h 1915347"/>
                <a:gd name="connsiteX22-1945" fmla="*/ 4155064 w 5371193"/>
                <a:gd name="connsiteY22-1946" fmla="*/ 327703 h 1915347"/>
                <a:gd name="connsiteX23-1947" fmla="*/ 4136825 w 5371193"/>
                <a:gd name="connsiteY23-1948" fmla="*/ 470669 h 1915347"/>
                <a:gd name="connsiteX24-1949" fmla="*/ 4136825 w 5371193"/>
                <a:gd name="connsiteY24-1950" fmla="*/ 627167 h 1915347"/>
                <a:gd name="connsiteX25-1951" fmla="*/ 3661449 w 5371193"/>
                <a:gd name="connsiteY25-1952" fmla="*/ 627167 h 1915347"/>
                <a:gd name="connsiteX26-1953" fmla="*/ 3661449 w 5371193"/>
                <a:gd name="connsiteY26-1954" fmla="*/ 464786 h 1915347"/>
                <a:gd name="connsiteX27-1955" fmla="*/ 3786177 w 5371193"/>
                <a:gd name="connsiteY27-1956" fmla="*/ 95899 h 1915347"/>
                <a:gd name="connsiteX28-1957" fmla="*/ 4182715 w 5371193"/>
                <a:gd name="connsiteY28-1958" fmla="*/ 0 h 1915347"/>
                <a:gd name="connsiteX29-1959" fmla="*/ 4643971 w 5371193"/>
                <a:gd name="connsiteY29-1960" fmla="*/ 132872 h 1915347"/>
                <a:gd name="connsiteX30-1961" fmla="*/ 4765168 w 5371193"/>
                <a:gd name="connsiteY30-1962" fmla="*/ 502090 h 1915347"/>
                <a:gd name="connsiteX31-1963" fmla="*/ 4721631 w 5371193"/>
                <a:gd name="connsiteY31-1964" fmla="*/ 733150 h 1915347"/>
                <a:gd name="connsiteX32-1965" fmla="*/ 4568664 w 5371193"/>
                <a:gd name="connsiteY32-1966" fmla="*/ 863089 h 1915347"/>
                <a:gd name="connsiteX33-1967" fmla="*/ 4729868 w 5371193"/>
                <a:gd name="connsiteY33-1968" fmla="*/ 982586 h 1915347"/>
                <a:gd name="connsiteX34-1969" fmla="*/ 4782818 w 5371193"/>
                <a:gd name="connsiteY34-1970" fmla="*/ 1371687 h 1915347"/>
                <a:gd name="connsiteX35-1971" fmla="*/ 4731045 w 5371193"/>
                <a:gd name="connsiteY35-1972" fmla="*/ 1724276 h 1915347"/>
                <a:gd name="connsiteX36-1973" fmla="*/ 4552191 w 5371193"/>
                <a:gd name="connsiteY36-1974" fmla="*/ 1914998 h 1915347"/>
                <a:gd name="connsiteX37-1975" fmla="*/ 5371193 w 5371193"/>
                <a:gd name="connsiteY37-1976" fmla="*/ 1915347 h 1915347"/>
                <a:gd name="connsiteX0-1977" fmla="*/ 0 w 5306256"/>
                <a:gd name="connsiteY0-1978" fmla="*/ 1901089 h 1915347"/>
                <a:gd name="connsiteX1-1979" fmla="*/ 3871486 w 5306256"/>
                <a:gd name="connsiteY1-1980" fmla="*/ 1904444 h 1915347"/>
                <a:gd name="connsiteX2-1981" fmla="*/ 3702044 w 5306256"/>
                <a:gd name="connsiteY2-1982" fmla="*/ 1718530 h 1915347"/>
                <a:gd name="connsiteX3-1983" fmla="*/ 3661449 w 5306256"/>
                <a:gd name="connsiteY3-1984" fmla="*/ 1336700 h 1915347"/>
                <a:gd name="connsiteX4-1985" fmla="*/ 3661449 w 5306256"/>
                <a:gd name="connsiteY4-1986" fmla="*/ 1186086 h 1915347"/>
                <a:gd name="connsiteX5-1987" fmla="*/ 4136825 w 5306256"/>
                <a:gd name="connsiteY5-1988" fmla="*/ 1186086 h 1915347"/>
                <a:gd name="connsiteX6-1989" fmla="*/ 4136825 w 5306256"/>
                <a:gd name="connsiteY6-1990" fmla="*/ 1495551 h 1915347"/>
                <a:gd name="connsiteX7-1991" fmla="*/ 4151534 w 5306256"/>
                <a:gd name="connsiteY7-1992" fmla="*/ 1652636 h 1915347"/>
                <a:gd name="connsiteX8-1993" fmla="*/ 4216839 w 5306256"/>
                <a:gd name="connsiteY8-1994" fmla="*/ 1686172 h 1915347"/>
                <a:gd name="connsiteX9-1995" fmla="*/ 4289793 w 5306256"/>
                <a:gd name="connsiteY9-1996" fmla="*/ 1643811 h 1915347"/>
                <a:gd name="connsiteX10-1997" fmla="*/ 4307443 w 5306256"/>
                <a:gd name="connsiteY10-1998" fmla="*/ 1422597 h 1915347"/>
                <a:gd name="connsiteX11-1999" fmla="*/ 4307443 w 5306256"/>
                <a:gd name="connsiteY11-2000" fmla="*/ 1290810 h 1915347"/>
                <a:gd name="connsiteX12-2001" fmla="*/ 4282733 w 5306256"/>
                <a:gd name="connsiteY12-2002" fmla="*/ 1130782 h 1915347"/>
                <a:gd name="connsiteX13-2003" fmla="*/ 4209779 w 5306256"/>
                <a:gd name="connsiteY13-2004" fmla="*/ 1064300 h 1915347"/>
                <a:gd name="connsiteX14-2005" fmla="*/ 4022688 w 5306256"/>
                <a:gd name="connsiteY14-2006" fmla="*/ 1046062 h 1915347"/>
                <a:gd name="connsiteX15-2007" fmla="*/ 4022688 w 5306256"/>
                <a:gd name="connsiteY15-2008" fmla="*/ 769544 h 1915347"/>
                <a:gd name="connsiteX16-2009" fmla="*/ 4232136 w 5306256"/>
                <a:gd name="connsiteY16-2010" fmla="*/ 756600 h 1915347"/>
                <a:gd name="connsiteX17-2011" fmla="*/ 4289793 w 5306256"/>
                <a:gd name="connsiteY17-2012" fmla="*/ 700120 h 1915347"/>
                <a:gd name="connsiteX18-2013" fmla="*/ 4307443 w 5306256"/>
                <a:gd name="connsiteY18-2014" fmla="*/ 563626 h 1915347"/>
                <a:gd name="connsiteX19-2015" fmla="*/ 4307443 w 5306256"/>
                <a:gd name="connsiteY19-2016" fmla="*/ 457726 h 1915347"/>
                <a:gd name="connsiteX20-2017" fmla="*/ 4286851 w 5306256"/>
                <a:gd name="connsiteY20-2018" fmla="*/ 325938 h 1915347"/>
                <a:gd name="connsiteX21-2019" fmla="*/ 4222722 w 5306256"/>
                <a:gd name="connsiteY21-2020" fmla="*/ 294168 h 1915347"/>
                <a:gd name="connsiteX22-2021" fmla="*/ 4155064 w 5306256"/>
                <a:gd name="connsiteY22-2022" fmla="*/ 327703 h 1915347"/>
                <a:gd name="connsiteX23-2023" fmla="*/ 4136825 w 5306256"/>
                <a:gd name="connsiteY23-2024" fmla="*/ 470669 h 1915347"/>
                <a:gd name="connsiteX24-2025" fmla="*/ 4136825 w 5306256"/>
                <a:gd name="connsiteY24-2026" fmla="*/ 627167 h 1915347"/>
                <a:gd name="connsiteX25-2027" fmla="*/ 3661449 w 5306256"/>
                <a:gd name="connsiteY25-2028" fmla="*/ 627167 h 1915347"/>
                <a:gd name="connsiteX26-2029" fmla="*/ 3661449 w 5306256"/>
                <a:gd name="connsiteY26-2030" fmla="*/ 464786 h 1915347"/>
                <a:gd name="connsiteX27-2031" fmla="*/ 3786177 w 5306256"/>
                <a:gd name="connsiteY27-2032" fmla="*/ 95899 h 1915347"/>
                <a:gd name="connsiteX28-2033" fmla="*/ 4182715 w 5306256"/>
                <a:gd name="connsiteY28-2034" fmla="*/ 0 h 1915347"/>
                <a:gd name="connsiteX29-2035" fmla="*/ 4643971 w 5306256"/>
                <a:gd name="connsiteY29-2036" fmla="*/ 132872 h 1915347"/>
                <a:gd name="connsiteX30-2037" fmla="*/ 4765168 w 5306256"/>
                <a:gd name="connsiteY30-2038" fmla="*/ 502090 h 1915347"/>
                <a:gd name="connsiteX31-2039" fmla="*/ 4721631 w 5306256"/>
                <a:gd name="connsiteY31-2040" fmla="*/ 733150 h 1915347"/>
                <a:gd name="connsiteX32-2041" fmla="*/ 4568664 w 5306256"/>
                <a:gd name="connsiteY32-2042" fmla="*/ 863089 h 1915347"/>
                <a:gd name="connsiteX33-2043" fmla="*/ 4729868 w 5306256"/>
                <a:gd name="connsiteY33-2044" fmla="*/ 982586 h 1915347"/>
                <a:gd name="connsiteX34-2045" fmla="*/ 4782818 w 5306256"/>
                <a:gd name="connsiteY34-2046" fmla="*/ 1371687 h 1915347"/>
                <a:gd name="connsiteX35-2047" fmla="*/ 4731045 w 5306256"/>
                <a:gd name="connsiteY35-2048" fmla="*/ 1724276 h 1915347"/>
                <a:gd name="connsiteX36-2049" fmla="*/ 4552191 w 5306256"/>
                <a:gd name="connsiteY36-2050" fmla="*/ 1914998 h 1915347"/>
                <a:gd name="connsiteX37-2051" fmla="*/ 5306256 w 5306256"/>
                <a:gd name="connsiteY37-2052" fmla="*/ 1915347 h 1915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</a:cxnLst>
              <a:rect l="l" t="t" r="r" b="b"/>
              <a:pathLst>
                <a:path w="5306256" h="1915347">
                  <a:moveTo>
                    <a:pt x="0" y="1901089"/>
                  </a:moveTo>
                  <a:lnTo>
                    <a:pt x="3871486" y="1904444"/>
                  </a:lnTo>
                  <a:cubicBezTo>
                    <a:pt x="3833384" y="1865399"/>
                    <a:pt x="3729108" y="1791876"/>
                    <a:pt x="3702044" y="1718530"/>
                  </a:cubicBezTo>
                  <a:cubicBezTo>
                    <a:pt x="3674981" y="1645184"/>
                    <a:pt x="3661449" y="1517907"/>
                    <a:pt x="3661449" y="1336700"/>
                  </a:cubicBezTo>
                  <a:lnTo>
                    <a:pt x="3661449" y="1186086"/>
                  </a:lnTo>
                  <a:lnTo>
                    <a:pt x="4136825" y="1186086"/>
                  </a:lnTo>
                  <a:lnTo>
                    <a:pt x="4136825" y="1495551"/>
                  </a:lnTo>
                  <a:cubicBezTo>
                    <a:pt x="4136825" y="1577918"/>
                    <a:pt x="4141728" y="1630280"/>
                    <a:pt x="4151534" y="1652636"/>
                  </a:cubicBezTo>
                  <a:cubicBezTo>
                    <a:pt x="4161339" y="1674993"/>
                    <a:pt x="4183108" y="1686172"/>
                    <a:pt x="4216839" y="1686172"/>
                  </a:cubicBezTo>
                  <a:cubicBezTo>
                    <a:pt x="4253708" y="1686172"/>
                    <a:pt x="4278026" y="1672052"/>
                    <a:pt x="4289793" y="1643811"/>
                  </a:cubicBezTo>
                  <a:cubicBezTo>
                    <a:pt x="4301559" y="1615571"/>
                    <a:pt x="4307443" y="1541833"/>
                    <a:pt x="4307443" y="1422597"/>
                  </a:cubicBezTo>
                  <a:lnTo>
                    <a:pt x="4307443" y="1290810"/>
                  </a:lnTo>
                  <a:cubicBezTo>
                    <a:pt x="4307443" y="1217856"/>
                    <a:pt x="4299206" y="1164514"/>
                    <a:pt x="4282733" y="1130782"/>
                  </a:cubicBezTo>
                  <a:cubicBezTo>
                    <a:pt x="4266259" y="1097051"/>
                    <a:pt x="4241941" y="1074890"/>
                    <a:pt x="4209779" y="1064300"/>
                  </a:cubicBezTo>
                  <a:cubicBezTo>
                    <a:pt x="4177617" y="1053710"/>
                    <a:pt x="4115253" y="1047631"/>
                    <a:pt x="4022688" y="1046062"/>
                  </a:cubicBezTo>
                  <a:lnTo>
                    <a:pt x="4022688" y="769544"/>
                  </a:lnTo>
                  <a:cubicBezTo>
                    <a:pt x="4135649" y="769544"/>
                    <a:pt x="4205464" y="765229"/>
                    <a:pt x="4232136" y="756600"/>
                  </a:cubicBezTo>
                  <a:cubicBezTo>
                    <a:pt x="4258807" y="747971"/>
                    <a:pt x="4278026" y="729145"/>
                    <a:pt x="4289793" y="700120"/>
                  </a:cubicBezTo>
                  <a:cubicBezTo>
                    <a:pt x="4301559" y="671096"/>
                    <a:pt x="4307443" y="625598"/>
                    <a:pt x="4307443" y="563626"/>
                  </a:cubicBezTo>
                  <a:lnTo>
                    <a:pt x="4307443" y="457726"/>
                  </a:lnTo>
                  <a:cubicBezTo>
                    <a:pt x="4307443" y="391048"/>
                    <a:pt x="4300579" y="347118"/>
                    <a:pt x="4286851" y="325938"/>
                  </a:cubicBezTo>
                  <a:cubicBezTo>
                    <a:pt x="4273123" y="304758"/>
                    <a:pt x="4251747" y="294168"/>
                    <a:pt x="4222722" y="294168"/>
                  </a:cubicBezTo>
                  <a:cubicBezTo>
                    <a:pt x="4189775" y="294168"/>
                    <a:pt x="4167223" y="305347"/>
                    <a:pt x="4155064" y="327703"/>
                  </a:cubicBezTo>
                  <a:cubicBezTo>
                    <a:pt x="4142905" y="350060"/>
                    <a:pt x="4136825" y="397715"/>
                    <a:pt x="4136825" y="470669"/>
                  </a:cubicBezTo>
                  <a:lnTo>
                    <a:pt x="4136825" y="627167"/>
                  </a:lnTo>
                  <a:lnTo>
                    <a:pt x="3661449" y="627167"/>
                  </a:lnTo>
                  <a:lnTo>
                    <a:pt x="3661449" y="464786"/>
                  </a:lnTo>
                  <a:cubicBezTo>
                    <a:pt x="3661449" y="282794"/>
                    <a:pt x="3703025" y="159831"/>
                    <a:pt x="3786177" y="95899"/>
                  </a:cubicBezTo>
                  <a:cubicBezTo>
                    <a:pt x="3869328" y="31966"/>
                    <a:pt x="4001508" y="0"/>
                    <a:pt x="4182715" y="0"/>
                  </a:cubicBezTo>
                  <a:cubicBezTo>
                    <a:pt x="4409421" y="0"/>
                    <a:pt x="4563173" y="44291"/>
                    <a:pt x="4643971" y="132872"/>
                  </a:cubicBezTo>
                  <a:cubicBezTo>
                    <a:pt x="4724769" y="221453"/>
                    <a:pt x="4765168" y="344526"/>
                    <a:pt x="4765168" y="502090"/>
                  </a:cubicBezTo>
                  <a:cubicBezTo>
                    <a:pt x="4765168" y="608701"/>
                    <a:pt x="4750656" y="685721"/>
                    <a:pt x="4721631" y="733150"/>
                  </a:cubicBezTo>
                  <a:cubicBezTo>
                    <a:pt x="4692607" y="780578"/>
                    <a:pt x="4641618" y="823891"/>
                    <a:pt x="4568664" y="863089"/>
                  </a:cubicBezTo>
                  <a:cubicBezTo>
                    <a:pt x="4640833" y="887419"/>
                    <a:pt x="4694568" y="927252"/>
                    <a:pt x="4729868" y="982586"/>
                  </a:cubicBezTo>
                  <a:cubicBezTo>
                    <a:pt x="4765168" y="1037920"/>
                    <a:pt x="4782818" y="1167621"/>
                    <a:pt x="4782818" y="1371687"/>
                  </a:cubicBezTo>
                  <a:cubicBezTo>
                    <a:pt x="4782818" y="1523160"/>
                    <a:pt x="4765560" y="1640689"/>
                    <a:pt x="4731045" y="1724276"/>
                  </a:cubicBezTo>
                  <a:cubicBezTo>
                    <a:pt x="4696529" y="1807862"/>
                    <a:pt x="4629713" y="1851940"/>
                    <a:pt x="4552191" y="1914998"/>
                  </a:cubicBezTo>
                  <a:lnTo>
                    <a:pt x="5306256" y="191534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R="0" algn="ctr" defTabSz="914400" fontAlgn="auto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5800" kern="1200" cap="none" spc="0" normalizeH="0" baseline="0" noProof="1"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6660" name="组合 45"/>
            <p:cNvGrpSpPr/>
            <p:nvPr/>
          </p:nvGrpSpPr>
          <p:grpSpPr>
            <a:xfrm>
              <a:off x="687750" y="5718137"/>
              <a:ext cx="216261" cy="216261"/>
              <a:chOff x="1297804" y="3717673"/>
              <a:chExt cx="248226" cy="248226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1297804" y="3717993"/>
                <a:ext cx="247812" cy="2479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341501" y="3763753"/>
                <a:ext cx="156066" cy="1560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6663" name="组合 46"/>
            <p:cNvGrpSpPr/>
            <p:nvPr/>
          </p:nvGrpSpPr>
          <p:grpSpPr>
            <a:xfrm>
              <a:off x="5276844" y="5718136"/>
              <a:ext cx="216261" cy="216261"/>
              <a:chOff x="2084041" y="3717673"/>
              <a:chExt cx="248226" cy="248226"/>
            </a:xfrm>
          </p:grpSpPr>
          <p:sp>
            <p:nvSpPr>
              <p:cNvPr id="98" name="椭圆 47"/>
              <p:cNvSpPr/>
              <p:nvPr/>
            </p:nvSpPr>
            <p:spPr>
              <a:xfrm>
                <a:off x="2084455" y="3717995"/>
                <a:ext cx="247812" cy="2479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椭圆 48"/>
              <p:cNvSpPr/>
              <p:nvPr/>
            </p:nvSpPr>
            <p:spPr>
              <a:xfrm>
                <a:off x="2127740" y="3763753"/>
                <a:ext cx="156066" cy="1560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组合 56"/>
          <p:cNvGrpSpPr/>
          <p:nvPr/>
        </p:nvGrpSpPr>
        <p:grpSpPr>
          <a:xfrm>
            <a:off x="6359525" y="4032250"/>
            <a:ext cx="5133975" cy="1822450"/>
            <a:chOff x="5417501" y="4126221"/>
            <a:chExt cx="5134506" cy="1823059"/>
          </a:xfrm>
        </p:grpSpPr>
        <p:sp>
          <p:nvSpPr>
            <p:cNvPr id="103" name="直角三角形 57"/>
            <p:cNvSpPr/>
            <p:nvPr/>
          </p:nvSpPr>
          <p:spPr>
            <a:xfrm flipH="1">
              <a:off x="9167564" y="4523229"/>
              <a:ext cx="196870" cy="713026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6668" name="组合 58"/>
            <p:cNvGrpSpPr/>
            <p:nvPr/>
          </p:nvGrpSpPr>
          <p:grpSpPr>
            <a:xfrm>
              <a:off x="5417501" y="4126221"/>
              <a:ext cx="5134506" cy="1823059"/>
              <a:chOff x="5417501" y="4126221"/>
              <a:chExt cx="5134506" cy="1823059"/>
            </a:xfrm>
          </p:grpSpPr>
          <p:sp>
            <p:nvSpPr>
              <p:cNvPr id="105" name="文本框 69"/>
              <p:cNvSpPr txBox="1"/>
              <p:nvPr/>
            </p:nvSpPr>
            <p:spPr>
              <a:xfrm>
                <a:off x="5536576" y="4126221"/>
                <a:ext cx="4904294" cy="1713485"/>
              </a:xfrm>
              <a:custGeom>
                <a:avLst/>
                <a:gdLst>
                  <a:gd name="connsiteX0" fmla="*/ 368349 w 1054387"/>
                  <a:gd name="connsiteY0" fmla="*/ 0 h 1708761"/>
                  <a:gd name="connsiteX1" fmla="*/ 933011 w 1054387"/>
                  <a:gd name="connsiteY1" fmla="*/ 0 h 1708761"/>
                  <a:gd name="connsiteX2" fmla="*/ 933011 w 1054387"/>
                  <a:gd name="connsiteY2" fmla="*/ 1116658 h 1708761"/>
                  <a:gd name="connsiteX3" fmla="*/ 1054387 w 1054387"/>
                  <a:gd name="connsiteY3" fmla="*/ 1116658 h 1708761"/>
                  <a:gd name="connsiteX4" fmla="*/ 1054387 w 1054387"/>
                  <a:gd name="connsiteY4" fmla="*/ 1407960 h 1708761"/>
                  <a:gd name="connsiteX5" fmla="*/ 933011 w 1054387"/>
                  <a:gd name="connsiteY5" fmla="*/ 1407960 h 1708761"/>
                  <a:gd name="connsiteX6" fmla="*/ 933011 w 1054387"/>
                  <a:gd name="connsiteY6" fmla="*/ 1708761 h 1708761"/>
                  <a:gd name="connsiteX7" fmla="*/ 506613 w 1054387"/>
                  <a:gd name="connsiteY7" fmla="*/ 1708761 h 1708761"/>
                  <a:gd name="connsiteX8" fmla="*/ 506613 w 1054387"/>
                  <a:gd name="connsiteY8" fmla="*/ 1407960 h 1708761"/>
                  <a:gd name="connsiteX9" fmla="*/ 0 w 1054387"/>
                  <a:gd name="connsiteY9" fmla="*/ 1407960 h 1708761"/>
                  <a:gd name="connsiteX10" fmla="*/ 0 w 1054387"/>
                  <a:gd name="connsiteY10" fmla="*/ 1116658 h 1708761"/>
                  <a:gd name="connsiteX0-1" fmla="*/ 933011 w 1054387"/>
                  <a:gd name="connsiteY0-2" fmla="*/ 1708761 h 1800201"/>
                  <a:gd name="connsiteX1-3" fmla="*/ 506613 w 1054387"/>
                  <a:gd name="connsiteY1-4" fmla="*/ 1708761 h 1800201"/>
                  <a:gd name="connsiteX2-5" fmla="*/ 506613 w 1054387"/>
                  <a:gd name="connsiteY2-6" fmla="*/ 1407960 h 1800201"/>
                  <a:gd name="connsiteX3-7" fmla="*/ 0 w 1054387"/>
                  <a:gd name="connsiteY3-8" fmla="*/ 1407960 h 1800201"/>
                  <a:gd name="connsiteX4-9" fmla="*/ 0 w 1054387"/>
                  <a:gd name="connsiteY4-10" fmla="*/ 1116658 h 1800201"/>
                  <a:gd name="connsiteX5-11" fmla="*/ 368349 w 1054387"/>
                  <a:gd name="connsiteY5-12" fmla="*/ 0 h 1800201"/>
                  <a:gd name="connsiteX6-13" fmla="*/ 933011 w 1054387"/>
                  <a:gd name="connsiteY6-14" fmla="*/ 0 h 1800201"/>
                  <a:gd name="connsiteX7-15" fmla="*/ 933011 w 1054387"/>
                  <a:gd name="connsiteY7-16" fmla="*/ 1116658 h 1800201"/>
                  <a:gd name="connsiteX8-17" fmla="*/ 1054387 w 1054387"/>
                  <a:gd name="connsiteY8-18" fmla="*/ 1116658 h 1800201"/>
                  <a:gd name="connsiteX9-19" fmla="*/ 1054387 w 1054387"/>
                  <a:gd name="connsiteY9-20" fmla="*/ 1407960 h 1800201"/>
                  <a:gd name="connsiteX10-21" fmla="*/ 933011 w 1054387"/>
                  <a:gd name="connsiteY10-22" fmla="*/ 1407960 h 1800201"/>
                  <a:gd name="connsiteX11" fmla="*/ 1024451 w 1054387"/>
                  <a:gd name="connsiteY11" fmla="*/ 1800201 h 1800201"/>
                  <a:gd name="connsiteX0-23" fmla="*/ 933011 w 1054387"/>
                  <a:gd name="connsiteY0-24" fmla="*/ 1708761 h 1708761"/>
                  <a:gd name="connsiteX1-25" fmla="*/ 506613 w 1054387"/>
                  <a:gd name="connsiteY1-26" fmla="*/ 1708761 h 1708761"/>
                  <a:gd name="connsiteX2-27" fmla="*/ 506613 w 1054387"/>
                  <a:gd name="connsiteY2-28" fmla="*/ 1407960 h 1708761"/>
                  <a:gd name="connsiteX3-29" fmla="*/ 0 w 1054387"/>
                  <a:gd name="connsiteY3-30" fmla="*/ 1407960 h 1708761"/>
                  <a:gd name="connsiteX4-31" fmla="*/ 0 w 1054387"/>
                  <a:gd name="connsiteY4-32" fmla="*/ 1116658 h 1708761"/>
                  <a:gd name="connsiteX5-33" fmla="*/ 368349 w 1054387"/>
                  <a:gd name="connsiteY5-34" fmla="*/ 0 h 1708761"/>
                  <a:gd name="connsiteX6-35" fmla="*/ 933011 w 1054387"/>
                  <a:gd name="connsiteY6-36" fmla="*/ 0 h 1708761"/>
                  <a:gd name="connsiteX7-37" fmla="*/ 933011 w 1054387"/>
                  <a:gd name="connsiteY7-38" fmla="*/ 1116658 h 1708761"/>
                  <a:gd name="connsiteX8-39" fmla="*/ 1054387 w 1054387"/>
                  <a:gd name="connsiteY8-40" fmla="*/ 1116658 h 1708761"/>
                  <a:gd name="connsiteX9-41" fmla="*/ 1054387 w 1054387"/>
                  <a:gd name="connsiteY9-42" fmla="*/ 1407960 h 1708761"/>
                  <a:gd name="connsiteX10-43" fmla="*/ 933011 w 1054387"/>
                  <a:gd name="connsiteY10-44" fmla="*/ 1407960 h 1708761"/>
                  <a:gd name="connsiteX11-45" fmla="*/ 948251 w 1054387"/>
                  <a:gd name="connsiteY11-46" fmla="*/ 1690663 h 1708761"/>
                  <a:gd name="connsiteX0-47" fmla="*/ 0 w 1159601"/>
                  <a:gd name="connsiteY0-48" fmla="*/ 1708761 h 1708761"/>
                  <a:gd name="connsiteX1-49" fmla="*/ 611827 w 1159601"/>
                  <a:gd name="connsiteY1-50" fmla="*/ 1708761 h 1708761"/>
                  <a:gd name="connsiteX2-51" fmla="*/ 611827 w 1159601"/>
                  <a:gd name="connsiteY2-52" fmla="*/ 1407960 h 1708761"/>
                  <a:gd name="connsiteX3-53" fmla="*/ 105214 w 1159601"/>
                  <a:gd name="connsiteY3-54" fmla="*/ 1407960 h 1708761"/>
                  <a:gd name="connsiteX4-55" fmla="*/ 105214 w 1159601"/>
                  <a:gd name="connsiteY4-56" fmla="*/ 1116658 h 1708761"/>
                  <a:gd name="connsiteX5-57" fmla="*/ 473563 w 1159601"/>
                  <a:gd name="connsiteY5-58" fmla="*/ 0 h 1708761"/>
                  <a:gd name="connsiteX6-59" fmla="*/ 1038225 w 1159601"/>
                  <a:gd name="connsiteY6-60" fmla="*/ 0 h 1708761"/>
                  <a:gd name="connsiteX7-61" fmla="*/ 1038225 w 1159601"/>
                  <a:gd name="connsiteY7-62" fmla="*/ 1116658 h 1708761"/>
                  <a:gd name="connsiteX8-63" fmla="*/ 1159601 w 1159601"/>
                  <a:gd name="connsiteY8-64" fmla="*/ 1116658 h 1708761"/>
                  <a:gd name="connsiteX9-65" fmla="*/ 1159601 w 1159601"/>
                  <a:gd name="connsiteY9-66" fmla="*/ 1407960 h 1708761"/>
                  <a:gd name="connsiteX10-67" fmla="*/ 1038225 w 1159601"/>
                  <a:gd name="connsiteY10-68" fmla="*/ 1407960 h 1708761"/>
                  <a:gd name="connsiteX11-69" fmla="*/ 1053465 w 1159601"/>
                  <a:gd name="connsiteY11-70" fmla="*/ 1690663 h 1708761"/>
                  <a:gd name="connsiteX0-71" fmla="*/ 0 w 1159601"/>
                  <a:gd name="connsiteY0-72" fmla="*/ 1708761 h 1857351"/>
                  <a:gd name="connsiteX1-73" fmla="*/ 611827 w 1159601"/>
                  <a:gd name="connsiteY1-74" fmla="*/ 1708761 h 1857351"/>
                  <a:gd name="connsiteX2-75" fmla="*/ 611827 w 1159601"/>
                  <a:gd name="connsiteY2-76" fmla="*/ 1407960 h 1857351"/>
                  <a:gd name="connsiteX3-77" fmla="*/ 105214 w 1159601"/>
                  <a:gd name="connsiteY3-78" fmla="*/ 1407960 h 1857351"/>
                  <a:gd name="connsiteX4-79" fmla="*/ 105214 w 1159601"/>
                  <a:gd name="connsiteY4-80" fmla="*/ 1116658 h 1857351"/>
                  <a:gd name="connsiteX5-81" fmla="*/ 473563 w 1159601"/>
                  <a:gd name="connsiteY5-82" fmla="*/ 0 h 1857351"/>
                  <a:gd name="connsiteX6-83" fmla="*/ 1038225 w 1159601"/>
                  <a:gd name="connsiteY6-84" fmla="*/ 0 h 1857351"/>
                  <a:gd name="connsiteX7-85" fmla="*/ 1038225 w 1159601"/>
                  <a:gd name="connsiteY7-86" fmla="*/ 1116658 h 1857351"/>
                  <a:gd name="connsiteX8-87" fmla="*/ 1159601 w 1159601"/>
                  <a:gd name="connsiteY8-88" fmla="*/ 1116658 h 1857351"/>
                  <a:gd name="connsiteX9-89" fmla="*/ 1159601 w 1159601"/>
                  <a:gd name="connsiteY9-90" fmla="*/ 1407960 h 1857351"/>
                  <a:gd name="connsiteX10-91" fmla="*/ 1038225 w 1159601"/>
                  <a:gd name="connsiteY10-92" fmla="*/ 1407960 h 1857351"/>
                  <a:gd name="connsiteX11-93" fmla="*/ 1048703 w 1159601"/>
                  <a:gd name="connsiteY11-94" fmla="*/ 1857351 h 1857351"/>
                  <a:gd name="connsiteX0-95" fmla="*/ 0 w 1159601"/>
                  <a:gd name="connsiteY0-96" fmla="*/ 1708761 h 1857351"/>
                  <a:gd name="connsiteX1-97" fmla="*/ 611827 w 1159601"/>
                  <a:gd name="connsiteY1-98" fmla="*/ 1708761 h 1857351"/>
                  <a:gd name="connsiteX2-99" fmla="*/ 611827 w 1159601"/>
                  <a:gd name="connsiteY2-100" fmla="*/ 1407960 h 1857351"/>
                  <a:gd name="connsiteX3-101" fmla="*/ 105214 w 1159601"/>
                  <a:gd name="connsiteY3-102" fmla="*/ 1407960 h 1857351"/>
                  <a:gd name="connsiteX4-103" fmla="*/ 105214 w 1159601"/>
                  <a:gd name="connsiteY4-104" fmla="*/ 1116658 h 1857351"/>
                  <a:gd name="connsiteX5-105" fmla="*/ 473563 w 1159601"/>
                  <a:gd name="connsiteY5-106" fmla="*/ 0 h 1857351"/>
                  <a:gd name="connsiteX6-107" fmla="*/ 1038225 w 1159601"/>
                  <a:gd name="connsiteY6-108" fmla="*/ 0 h 1857351"/>
                  <a:gd name="connsiteX7-109" fmla="*/ 1038225 w 1159601"/>
                  <a:gd name="connsiteY7-110" fmla="*/ 1116658 h 1857351"/>
                  <a:gd name="connsiteX8-111" fmla="*/ 1159601 w 1159601"/>
                  <a:gd name="connsiteY8-112" fmla="*/ 1116658 h 1857351"/>
                  <a:gd name="connsiteX9-113" fmla="*/ 1159601 w 1159601"/>
                  <a:gd name="connsiteY9-114" fmla="*/ 1407960 h 1857351"/>
                  <a:gd name="connsiteX10-115" fmla="*/ 1038225 w 1159601"/>
                  <a:gd name="connsiteY10-116" fmla="*/ 1407960 h 1857351"/>
                  <a:gd name="connsiteX11-117" fmla="*/ 1039178 w 1159601"/>
                  <a:gd name="connsiteY11-118" fmla="*/ 1857351 h 1857351"/>
                  <a:gd name="connsiteX0-119" fmla="*/ 0 w 1159601"/>
                  <a:gd name="connsiteY0-120" fmla="*/ 1708761 h 1857351"/>
                  <a:gd name="connsiteX1-121" fmla="*/ 611827 w 1159601"/>
                  <a:gd name="connsiteY1-122" fmla="*/ 1708761 h 1857351"/>
                  <a:gd name="connsiteX2-123" fmla="*/ 611827 w 1159601"/>
                  <a:gd name="connsiteY2-124" fmla="*/ 1407960 h 1857351"/>
                  <a:gd name="connsiteX3-125" fmla="*/ 105214 w 1159601"/>
                  <a:gd name="connsiteY3-126" fmla="*/ 1407960 h 1857351"/>
                  <a:gd name="connsiteX4-127" fmla="*/ 105214 w 1159601"/>
                  <a:gd name="connsiteY4-128" fmla="*/ 1116658 h 1857351"/>
                  <a:gd name="connsiteX5-129" fmla="*/ 473563 w 1159601"/>
                  <a:gd name="connsiteY5-130" fmla="*/ 0 h 1857351"/>
                  <a:gd name="connsiteX6-131" fmla="*/ 1038225 w 1159601"/>
                  <a:gd name="connsiteY6-132" fmla="*/ 0 h 1857351"/>
                  <a:gd name="connsiteX7-133" fmla="*/ 1038225 w 1159601"/>
                  <a:gd name="connsiteY7-134" fmla="*/ 1116658 h 1857351"/>
                  <a:gd name="connsiteX8-135" fmla="*/ 1159601 w 1159601"/>
                  <a:gd name="connsiteY8-136" fmla="*/ 1116658 h 1857351"/>
                  <a:gd name="connsiteX9-137" fmla="*/ 1159601 w 1159601"/>
                  <a:gd name="connsiteY9-138" fmla="*/ 1407960 h 1857351"/>
                  <a:gd name="connsiteX10-139" fmla="*/ 1038225 w 1159601"/>
                  <a:gd name="connsiteY10-140" fmla="*/ 1407960 h 1857351"/>
                  <a:gd name="connsiteX11-141" fmla="*/ 1039348 w 1159601"/>
                  <a:gd name="connsiteY11-142" fmla="*/ 1706397 h 1857351"/>
                  <a:gd name="connsiteX12" fmla="*/ 1039178 w 1159601"/>
                  <a:gd name="connsiteY12" fmla="*/ 1857351 h 1857351"/>
                  <a:gd name="connsiteX0-143" fmla="*/ 0 w 1634490"/>
                  <a:gd name="connsiteY0-144" fmla="*/ 1708761 h 1737497"/>
                  <a:gd name="connsiteX1-145" fmla="*/ 611827 w 1634490"/>
                  <a:gd name="connsiteY1-146" fmla="*/ 1708761 h 1737497"/>
                  <a:gd name="connsiteX2-147" fmla="*/ 611827 w 1634490"/>
                  <a:gd name="connsiteY2-148" fmla="*/ 1407960 h 1737497"/>
                  <a:gd name="connsiteX3-149" fmla="*/ 105214 w 1634490"/>
                  <a:gd name="connsiteY3-150" fmla="*/ 1407960 h 1737497"/>
                  <a:gd name="connsiteX4-151" fmla="*/ 105214 w 1634490"/>
                  <a:gd name="connsiteY4-152" fmla="*/ 1116658 h 1737497"/>
                  <a:gd name="connsiteX5-153" fmla="*/ 473563 w 1634490"/>
                  <a:gd name="connsiteY5-154" fmla="*/ 0 h 1737497"/>
                  <a:gd name="connsiteX6-155" fmla="*/ 1038225 w 1634490"/>
                  <a:gd name="connsiteY6-156" fmla="*/ 0 h 1737497"/>
                  <a:gd name="connsiteX7-157" fmla="*/ 1038225 w 1634490"/>
                  <a:gd name="connsiteY7-158" fmla="*/ 1116658 h 1737497"/>
                  <a:gd name="connsiteX8-159" fmla="*/ 1159601 w 1634490"/>
                  <a:gd name="connsiteY8-160" fmla="*/ 1116658 h 1737497"/>
                  <a:gd name="connsiteX9-161" fmla="*/ 1159601 w 1634490"/>
                  <a:gd name="connsiteY9-162" fmla="*/ 1407960 h 1737497"/>
                  <a:gd name="connsiteX10-163" fmla="*/ 1038225 w 1634490"/>
                  <a:gd name="connsiteY10-164" fmla="*/ 1407960 h 1737497"/>
                  <a:gd name="connsiteX11-165" fmla="*/ 1039348 w 1634490"/>
                  <a:gd name="connsiteY11-166" fmla="*/ 1706397 h 1737497"/>
                  <a:gd name="connsiteX12-167" fmla="*/ 1634490 w 1634490"/>
                  <a:gd name="connsiteY12-168" fmla="*/ 1719238 h 1737497"/>
                  <a:gd name="connsiteX0-169" fmla="*/ 0 w 1634490"/>
                  <a:gd name="connsiteY0-170" fmla="*/ 1708761 h 1737497"/>
                  <a:gd name="connsiteX1-171" fmla="*/ 611827 w 1634490"/>
                  <a:gd name="connsiteY1-172" fmla="*/ 1708761 h 1737497"/>
                  <a:gd name="connsiteX2-173" fmla="*/ 611827 w 1634490"/>
                  <a:gd name="connsiteY2-174" fmla="*/ 1407960 h 1737497"/>
                  <a:gd name="connsiteX3-175" fmla="*/ 105214 w 1634490"/>
                  <a:gd name="connsiteY3-176" fmla="*/ 1407960 h 1737497"/>
                  <a:gd name="connsiteX4-177" fmla="*/ 105214 w 1634490"/>
                  <a:gd name="connsiteY4-178" fmla="*/ 1116658 h 1737497"/>
                  <a:gd name="connsiteX5-179" fmla="*/ 473563 w 1634490"/>
                  <a:gd name="connsiteY5-180" fmla="*/ 0 h 1737497"/>
                  <a:gd name="connsiteX6-181" fmla="*/ 1038225 w 1634490"/>
                  <a:gd name="connsiteY6-182" fmla="*/ 0 h 1737497"/>
                  <a:gd name="connsiteX7-183" fmla="*/ 1038225 w 1634490"/>
                  <a:gd name="connsiteY7-184" fmla="*/ 1116658 h 1737497"/>
                  <a:gd name="connsiteX8-185" fmla="*/ 1159601 w 1634490"/>
                  <a:gd name="connsiteY8-186" fmla="*/ 1116658 h 1737497"/>
                  <a:gd name="connsiteX9-187" fmla="*/ 1159601 w 1634490"/>
                  <a:gd name="connsiteY9-188" fmla="*/ 1407960 h 1737497"/>
                  <a:gd name="connsiteX10-189" fmla="*/ 1038225 w 1634490"/>
                  <a:gd name="connsiteY10-190" fmla="*/ 1407960 h 1737497"/>
                  <a:gd name="connsiteX11-191" fmla="*/ 1039348 w 1634490"/>
                  <a:gd name="connsiteY11-192" fmla="*/ 1706397 h 1737497"/>
                  <a:gd name="connsiteX12-193" fmla="*/ 1634490 w 1634490"/>
                  <a:gd name="connsiteY12-194" fmla="*/ 1719238 h 1737497"/>
                  <a:gd name="connsiteX0-195" fmla="*/ 0 w 1820227"/>
                  <a:gd name="connsiteY0-196" fmla="*/ 1708761 h 1736418"/>
                  <a:gd name="connsiteX1-197" fmla="*/ 611827 w 1820227"/>
                  <a:gd name="connsiteY1-198" fmla="*/ 1708761 h 1736418"/>
                  <a:gd name="connsiteX2-199" fmla="*/ 611827 w 1820227"/>
                  <a:gd name="connsiteY2-200" fmla="*/ 1407960 h 1736418"/>
                  <a:gd name="connsiteX3-201" fmla="*/ 105214 w 1820227"/>
                  <a:gd name="connsiteY3-202" fmla="*/ 1407960 h 1736418"/>
                  <a:gd name="connsiteX4-203" fmla="*/ 105214 w 1820227"/>
                  <a:gd name="connsiteY4-204" fmla="*/ 1116658 h 1736418"/>
                  <a:gd name="connsiteX5-205" fmla="*/ 473563 w 1820227"/>
                  <a:gd name="connsiteY5-206" fmla="*/ 0 h 1736418"/>
                  <a:gd name="connsiteX6-207" fmla="*/ 1038225 w 1820227"/>
                  <a:gd name="connsiteY6-208" fmla="*/ 0 h 1736418"/>
                  <a:gd name="connsiteX7-209" fmla="*/ 1038225 w 1820227"/>
                  <a:gd name="connsiteY7-210" fmla="*/ 1116658 h 1736418"/>
                  <a:gd name="connsiteX8-211" fmla="*/ 1159601 w 1820227"/>
                  <a:gd name="connsiteY8-212" fmla="*/ 1116658 h 1736418"/>
                  <a:gd name="connsiteX9-213" fmla="*/ 1159601 w 1820227"/>
                  <a:gd name="connsiteY9-214" fmla="*/ 1407960 h 1736418"/>
                  <a:gd name="connsiteX10-215" fmla="*/ 1038225 w 1820227"/>
                  <a:gd name="connsiteY10-216" fmla="*/ 1407960 h 1736418"/>
                  <a:gd name="connsiteX11-217" fmla="*/ 1039348 w 1820227"/>
                  <a:gd name="connsiteY11-218" fmla="*/ 1706397 h 1736418"/>
                  <a:gd name="connsiteX12-219" fmla="*/ 1820227 w 1820227"/>
                  <a:gd name="connsiteY12-220" fmla="*/ 1714476 h 1736418"/>
                  <a:gd name="connsiteX0-221" fmla="*/ 0 w 1910715"/>
                  <a:gd name="connsiteY0-222" fmla="*/ 1708761 h 1736418"/>
                  <a:gd name="connsiteX1-223" fmla="*/ 611827 w 1910715"/>
                  <a:gd name="connsiteY1-224" fmla="*/ 1708761 h 1736418"/>
                  <a:gd name="connsiteX2-225" fmla="*/ 611827 w 1910715"/>
                  <a:gd name="connsiteY2-226" fmla="*/ 1407960 h 1736418"/>
                  <a:gd name="connsiteX3-227" fmla="*/ 105214 w 1910715"/>
                  <a:gd name="connsiteY3-228" fmla="*/ 1407960 h 1736418"/>
                  <a:gd name="connsiteX4-229" fmla="*/ 105214 w 1910715"/>
                  <a:gd name="connsiteY4-230" fmla="*/ 1116658 h 1736418"/>
                  <a:gd name="connsiteX5-231" fmla="*/ 473563 w 1910715"/>
                  <a:gd name="connsiteY5-232" fmla="*/ 0 h 1736418"/>
                  <a:gd name="connsiteX6-233" fmla="*/ 1038225 w 1910715"/>
                  <a:gd name="connsiteY6-234" fmla="*/ 0 h 1736418"/>
                  <a:gd name="connsiteX7-235" fmla="*/ 1038225 w 1910715"/>
                  <a:gd name="connsiteY7-236" fmla="*/ 1116658 h 1736418"/>
                  <a:gd name="connsiteX8-237" fmla="*/ 1159601 w 1910715"/>
                  <a:gd name="connsiteY8-238" fmla="*/ 1116658 h 1736418"/>
                  <a:gd name="connsiteX9-239" fmla="*/ 1159601 w 1910715"/>
                  <a:gd name="connsiteY9-240" fmla="*/ 1407960 h 1736418"/>
                  <a:gd name="connsiteX10-241" fmla="*/ 1038225 w 1910715"/>
                  <a:gd name="connsiteY10-242" fmla="*/ 1407960 h 1736418"/>
                  <a:gd name="connsiteX11-243" fmla="*/ 1039348 w 1910715"/>
                  <a:gd name="connsiteY11-244" fmla="*/ 1706397 h 1736418"/>
                  <a:gd name="connsiteX12-245" fmla="*/ 1910715 w 1910715"/>
                  <a:gd name="connsiteY12-246" fmla="*/ 1714476 h 1736418"/>
                  <a:gd name="connsiteX0-247" fmla="*/ 0 w 1910715"/>
                  <a:gd name="connsiteY0-248" fmla="*/ 1708761 h 1736418"/>
                  <a:gd name="connsiteX1-249" fmla="*/ 611827 w 1910715"/>
                  <a:gd name="connsiteY1-250" fmla="*/ 1708761 h 1736418"/>
                  <a:gd name="connsiteX2-251" fmla="*/ 611827 w 1910715"/>
                  <a:gd name="connsiteY2-252" fmla="*/ 1407960 h 1736418"/>
                  <a:gd name="connsiteX3-253" fmla="*/ 105214 w 1910715"/>
                  <a:gd name="connsiteY3-254" fmla="*/ 1407960 h 1736418"/>
                  <a:gd name="connsiteX4-255" fmla="*/ 105214 w 1910715"/>
                  <a:gd name="connsiteY4-256" fmla="*/ 1116658 h 1736418"/>
                  <a:gd name="connsiteX5-257" fmla="*/ 473563 w 1910715"/>
                  <a:gd name="connsiteY5-258" fmla="*/ 0 h 1736418"/>
                  <a:gd name="connsiteX6-259" fmla="*/ 1038225 w 1910715"/>
                  <a:gd name="connsiteY6-260" fmla="*/ 0 h 1736418"/>
                  <a:gd name="connsiteX7-261" fmla="*/ 1038225 w 1910715"/>
                  <a:gd name="connsiteY7-262" fmla="*/ 1116658 h 1736418"/>
                  <a:gd name="connsiteX8-263" fmla="*/ 1159601 w 1910715"/>
                  <a:gd name="connsiteY8-264" fmla="*/ 1116658 h 1736418"/>
                  <a:gd name="connsiteX9-265" fmla="*/ 1159601 w 1910715"/>
                  <a:gd name="connsiteY9-266" fmla="*/ 1407960 h 1736418"/>
                  <a:gd name="connsiteX10-267" fmla="*/ 1038225 w 1910715"/>
                  <a:gd name="connsiteY10-268" fmla="*/ 1407960 h 1736418"/>
                  <a:gd name="connsiteX11-269" fmla="*/ 1039348 w 1910715"/>
                  <a:gd name="connsiteY11-270" fmla="*/ 1706397 h 1736418"/>
                  <a:gd name="connsiteX12-271" fmla="*/ 1910715 w 1910715"/>
                  <a:gd name="connsiteY12-272" fmla="*/ 1714476 h 1736418"/>
                  <a:gd name="connsiteX0-273" fmla="*/ 0 w 1910715"/>
                  <a:gd name="connsiteY0-274" fmla="*/ 1708761 h 1742778"/>
                  <a:gd name="connsiteX1-275" fmla="*/ 611827 w 1910715"/>
                  <a:gd name="connsiteY1-276" fmla="*/ 1708761 h 1742778"/>
                  <a:gd name="connsiteX2-277" fmla="*/ 611827 w 1910715"/>
                  <a:gd name="connsiteY2-278" fmla="*/ 1407960 h 1742778"/>
                  <a:gd name="connsiteX3-279" fmla="*/ 105214 w 1910715"/>
                  <a:gd name="connsiteY3-280" fmla="*/ 1407960 h 1742778"/>
                  <a:gd name="connsiteX4-281" fmla="*/ 105214 w 1910715"/>
                  <a:gd name="connsiteY4-282" fmla="*/ 1116658 h 1742778"/>
                  <a:gd name="connsiteX5-283" fmla="*/ 473563 w 1910715"/>
                  <a:gd name="connsiteY5-284" fmla="*/ 0 h 1742778"/>
                  <a:gd name="connsiteX6-285" fmla="*/ 1038225 w 1910715"/>
                  <a:gd name="connsiteY6-286" fmla="*/ 0 h 1742778"/>
                  <a:gd name="connsiteX7-287" fmla="*/ 1038225 w 1910715"/>
                  <a:gd name="connsiteY7-288" fmla="*/ 1116658 h 1742778"/>
                  <a:gd name="connsiteX8-289" fmla="*/ 1159601 w 1910715"/>
                  <a:gd name="connsiteY8-290" fmla="*/ 1116658 h 1742778"/>
                  <a:gd name="connsiteX9-291" fmla="*/ 1159601 w 1910715"/>
                  <a:gd name="connsiteY9-292" fmla="*/ 1407960 h 1742778"/>
                  <a:gd name="connsiteX10-293" fmla="*/ 1038225 w 1910715"/>
                  <a:gd name="connsiteY10-294" fmla="*/ 1407960 h 1742778"/>
                  <a:gd name="connsiteX11-295" fmla="*/ 1039348 w 1910715"/>
                  <a:gd name="connsiteY11-296" fmla="*/ 1706397 h 1742778"/>
                  <a:gd name="connsiteX12-297" fmla="*/ 1910715 w 1910715"/>
                  <a:gd name="connsiteY12-298" fmla="*/ 1714476 h 1742778"/>
                  <a:gd name="connsiteX0-299" fmla="*/ 0 w 1910715"/>
                  <a:gd name="connsiteY0-300" fmla="*/ 1708761 h 1714959"/>
                  <a:gd name="connsiteX1-301" fmla="*/ 611827 w 1910715"/>
                  <a:gd name="connsiteY1-302" fmla="*/ 1708761 h 1714959"/>
                  <a:gd name="connsiteX2-303" fmla="*/ 611827 w 1910715"/>
                  <a:gd name="connsiteY2-304" fmla="*/ 1407960 h 1714959"/>
                  <a:gd name="connsiteX3-305" fmla="*/ 105214 w 1910715"/>
                  <a:gd name="connsiteY3-306" fmla="*/ 1407960 h 1714959"/>
                  <a:gd name="connsiteX4-307" fmla="*/ 105214 w 1910715"/>
                  <a:gd name="connsiteY4-308" fmla="*/ 1116658 h 1714959"/>
                  <a:gd name="connsiteX5-309" fmla="*/ 473563 w 1910715"/>
                  <a:gd name="connsiteY5-310" fmla="*/ 0 h 1714959"/>
                  <a:gd name="connsiteX6-311" fmla="*/ 1038225 w 1910715"/>
                  <a:gd name="connsiteY6-312" fmla="*/ 0 h 1714959"/>
                  <a:gd name="connsiteX7-313" fmla="*/ 1038225 w 1910715"/>
                  <a:gd name="connsiteY7-314" fmla="*/ 1116658 h 1714959"/>
                  <a:gd name="connsiteX8-315" fmla="*/ 1159601 w 1910715"/>
                  <a:gd name="connsiteY8-316" fmla="*/ 1116658 h 1714959"/>
                  <a:gd name="connsiteX9-317" fmla="*/ 1159601 w 1910715"/>
                  <a:gd name="connsiteY9-318" fmla="*/ 1407960 h 1714959"/>
                  <a:gd name="connsiteX10-319" fmla="*/ 1038225 w 1910715"/>
                  <a:gd name="connsiteY10-320" fmla="*/ 1407960 h 1714959"/>
                  <a:gd name="connsiteX11-321" fmla="*/ 1039348 w 1910715"/>
                  <a:gd name="connsiteY11-322" fmla="*/ 1706397 h 1714959"/>
                  <a:gd name="connsiteX12-323" fmla="*/ 1910715 w 1910715"/>
                  <a:gd name="connsiteY12-324" fmla="*/ 1714476 h 1714959"/>
                  <a:gd name="connsiteX0-325" fmla="*/ 0 w 1917065"/>
                  <a:gd name="connsiteY0-326" fmla="*/ 1708761 h 1708761"/>
                  <a:gd name="connsiteX1-327" fmla="*/ 611827 w 1917065"/>
                  <a:gd name="connsiteY1-328" fmla="*/ 1708761 h 1708761"/>
                  <a:gd name="connsiteX2-329" fmla="*/ 611827 w 1917065"/>
                  <a:gd name="connsiteY2-330" fmla="*/ 1407960 h 1708761"/>
                  <a:gd name="connsiteX3-331" fmla="*/ 105214 w 1917065"/>
                  <a:gd name="connsiteY3-332" fmla="*/ 1407960 h 1708761"/>
                  <a:gd name="connsiteX4-333" fmla="*/ 105214 w 1917065"/>
                  <a:gd name="connsiteY4-334" fmla="*/ 1116658 h 1708761"/>
                  <a:gd name="connsiteX5-335" fmla="*/ 473563 w 1917065"/>
                  <a:gd name="connsiteY5-336" fmla="*/ 0 h 1708761"/>
                  <a:gd name="connsiteX6-337" fmla="*/ 1038225 w 1917065"/>
                  <a:gd name="connsiteY6-338" fmla="*/ 0 h 1708761"/>
                  <a:gd name="connsiteX7-339" fmla="*/ 1038225 w 1917065"/>
                  <a:gd name="connsiteY7-340" fmla="*/ 1116658 h 1708761"/>
                  <a:gd name="connsiteX8-341" fmla="*/ 1159601 w 1917065"/>
                  <a:gd name="connsiteY8-342" fmla="*/ 1116658 h 1708761"/>
                  <a:gd name="connsiteX9-343" fmla="*/ 1159601 w 1917065"/>
                  <a:gd name="connsiteY9-344" fmla="*/ 1407960 h 1708761"/>
                  <a:gd name="connsiteX10-345" fmla="*/ 1038225 w 1917065"/>
                  <a:gd name="connsiteY10-346" fmla="*/ 1407960 h 1708761"/>
                  <a:gd name="connsiteX11-347" fmla="*/ 1039348 w 1917065"/>
                  <a:gd name="connsiteY11-348" fmla="*/ 1706397 h 1708761"/>
                  <a:gd name="connsiteX12-349" fmla="*/ 1917065 w 1917065"/>
                  <a:gd name="connsiteY12-350" fmla="*/ 1701776 h 1708761"/>
                  <a:gd name="connsiteX0-351" fmla="*/ 0 w 1917065"/>
                  <a:gd name="connsiteY0-352" fmla="*/ 1708761 h 1708761"/>
                  <a:gd name="connsiteX1-353" fmla="*/ 611827 w 1917065"/>
                  <a:gd name="connsiteY1-354" fmla="*/ 1708761 h 1708761"/>
                  <a:gd name="connsiteX2-355" fmla="*/ 611827 w 1917065"/>
                  <a:gd name="connsiteY2-356" fmla="*/ 1407960 h 1708761"/>
                  <a:gd name="connsiteX3-357" fmla="*/ 105214 w 1917065"/>
                  <a:gd name="connsiteY3-358" fmla="*/ 1407960 h 1708761"/>
                  <a:gd name="connsiteX4-359" fmla="*/ 105214 w 1917065"/>
                  <a:gd name="connsiteY4-360" fmla="*/ 1116658 h 1708761"/>
                  <a:gd name="connsiteX5-361" fmla="*/ 473563 w 1917065"/>
                  <a:gd name="connsiteY5-362" fmla="*/ 0 h 1708761"/>
                  <a:gd name="connsiteX6-363" fmla="*/ 1038225 w 1917065"/>
                  <a:gd name="connsiteY6-364" fmla="*/ 0 h 1708761"/>
                  <a:gd name="connsiteX7-365" fmla="*/ 1038225 w 1917065"/>
                  <a:gd name="connsiteY7-366" fmla="*/ 1116658 h 1708761"/>
                  <a:gd name="connsiteX8-367" fmla="*/ 1159601 w 1917065"/>
                  <a:gd name="connsiteY8-368" fmla="*/ 1116658 h 1708761"/>
                  <a:gd name="connsiteX9-369" fmla="*/ 1159601 w 1917065"/>
                  <a:gd name="connsiteY9-370" fmla="*/ 1407960 h 1708761"/>
                  <a:gd name="connsiteX10-371" fmla="*/ 1038225 w 1917065"/>
                  <a:gd name="connsiteY10-372" fmla="*/ 1407960 h 1708761"/>
                  <a:gd name="connsiteX11-373" fmla="*/ 1039348 w 1917065"/>
                  <a:gd name="connsiteY11-374" fmla="*/ 1706397 h 1708761"/>
                  <a:gd name="connsiteX12-375" fmla="*/ 1917065 w 1917065"/>
                  <a:gd name="connsiteY12-376" fmla="*/ 1701776 h 1708761"/>
                  <a:gd name="connsiteX0-377" fmla="*/ 0 w 1917065"/>
                  <a:gd name="connsiteY0-378" fmla="*/ 1708761 h 1708761"/>
                  <a:gd name="connsiteX1-379" fmla="*/ 611827 w 1917065"/>
                  <a:gd name="connsiteY1-380" fmla="*/ 1708761 h 1708761"/>
                  <a:gd name="connsiteX2-381" fmla="*/ 611827 w 1917065"/>
                  <a:gd name="connsiteY2-382" fmla="*/ 1407960 h 1708761"/>
                  <a:gd name="connsiteX3-383" fmla="*/ 105214 w 1917065"/>
                  <a:gd name="connsiteY3-384" fmla="*/ 1407960 h 1708761"/>
                  <a:gd name="connsiteX4-385" fmla="*/ 105214 w 1917065"/>
                  <a:gd name="connsiteY4-386" fmla="*/ 1116658 h 1708761"/>
                  <a:gd name="connsiteX5-387" fmla="*/ 473563 w 1917065"/>
                  <a:gd name="connsiteY5-388" fmla="*/ 0 h 1708761"/>
                  <a:gd name="connsiteX6-389" fmla="*/ 1038225 w 1917065"/>
                  <a:gd name="connsiteY6-390" fmla="*/ 0 h 1708761"/>
                  <a:gd name="connsiteX7-391" fmla="*/ 1038225 w 1917065"/>
                  <a:gd name="connsiteY7-392" fmla="*/ 1116658 h 1708761"/>
                  <a:gd name="connsiteX8-393" fmla="*/ 1159601 w 1917065"/>
                  <a:gd name="connsiteY8-394" fmla="*/ 1116658 h 1708761"/>
                  <a:gd name="connsiteX9-395" fmla="*/ 1159601 w 1917065"/>
                  <a:gd name="connsiteY9-396" fmla="*/ 1407960 h 1708761"/>
                  <a:gd name="connsiteX10-397" fmla="*/ 1038225 w 1917065"/>
                  <a:gd name="connsiteY10-398" fmla="*/ 1407960 h 1708761"/>
                  <a:gd name="connsiteX11-399" fmla="*/ 1039348 w 1917065"/>
                  <a:gd name="connsiteY11-400" fmla="*/ 1706397 h 1708761"/>
                  <a:gd name="connsiteX12-401" fmla="*/ 1917065 w 1917065"/>
                  <a:gd name="connsiteY12-402" fmla="*/ 1701776 h 1708761"/>
                  <a:gd name="connsiteX0-403" fmla="*/ 0 w 1913890"/>
                  <a:gd name="connsiteY0-404" fmla="*/ 1708761 h 1708761"/>
                  <a:gd name="connsiteX1-405" fmla="*/ 611827 w 1913890"/>
                  <a:gd name="connsiteY1-406" fmla="*/ 1708761 h 1708761"/>
                  <a:gd name="connsiteX2-407" fmla="*/ 611827 w 1913890"/>
                  <a:gd name="connsiteY2-408" fmla="*/ 1407960 h 1708761"/>
                  <a:gd name="connsiteX3-409" fmla="*/ 105214 w 1913890"/>
                  <a:gd name="connsiteY3-410" fmla="*/ 1407960 h 1708761"/>
                  <a:gd name="connsiteX4-411" fmla="*/ 105214 w 1913890"/>
                  <a:gd name="connsiteY4-412" fmla="*/ 1116658 h 1708761"/>
                  <a:gd name="connsiteX5-413" fmla="*/ 473563 w 1913890"/>
                  <a:gd name="connsiteY5-414" fmla="*/ 0 h 1708761"/>
                  <a:gd name="connsiteX6-415" fmla="*/ 1038225 w 1913890"/>
                  <a:gd name="connsiteY6-416" fmla="*/ 0 h 1708761"/>
                  <a:gd name="connsiteX7-417" fmla="*/ 1038225 w 1913890"/>
                  <a:gd name="connsiteY7-418" fmla="*/ 1116658 h 1708761"/>
                  <a:gd name="connsiteX8-419" fmla="*/ 1159601 w 1913890"/>
                  <a:gd name="connsiteY8-420" fmla="*/ 1116658 h 1708761"/>
                  <a:gd name="connsiteX9-421" fmla="*/ 1159601 w 1913890"/>
                  <a:gd name="connsiteY9-422" fmla="*/ 1407960 h 1708761"/>
                  <a:gd name="connsiteX10-423" fmla="*/ 1038225 w 1913890"/>
                  <a:gd name="connsiteY10-424" fmla="*/ 1407960 h 1708761"/>
                  <a:gd name="connsiteX11-425" fmla="*/ 1039348 w 1913890"/>
                  <a:gd name="connsiteY11-426" fmla="*/ 1706397 h 1708761"/>
                  <a:gd name="connsiteX12-427" fmla="*/ 1913890 w 1913890"/>
                  <a:gd name="connsiteY12-428" fmla="*/ 1704951 h 1708761"/>
                  <a:gd name="connsiteX0-429" fmla="*/ 0 w 1913890"/>
                  <a:gd name="connsiteY0-430" fmla="*/ 1708761 h 1708761"/>
                  <a:gd name="connsiteX1-431" fmla="*/ 611827 w 1913890"/>
                  <a:gd name="connsiteY1-432" fmla="*/ 1708761 h 1708761"/>
                  <a:gd name="connsiteX2-433" fmla="*/ 611827 w 1913890"/>
                  <a:gd name="connsiteY2-434" fmla="*/ 1407960 h 1708761"/>
                  <a:gd name="connsiteX3-435" fmla="*/ 105214 w 1913890"/>
                  <a:gd name="connsiteY3-436" fmla="*/ 1407960 h 1708761"/>
                  <a:gd name="connsiteX4-437" fmla="*/ 105214 w 1913890"/>
                  <a:gd name="connsiteY4-438" fmla="*/ 1116658 h 1708761"/>
                  <a:gd name="connsiteX5-439" fmla="*/ 473563 w 1913890"/>
                  <a:gd name="connsiteY5-440" fmla="*/ 0 h 1708761"/>
                  <a:gd name="connsiteX6-441" fmla="*/ 1038225 w 1913890"/>
                  <a:gd name="connsiteY6-442" fmla="*/ 0 h 1708761"/>
                  <a:gd name="connsiteX7-443" fmla="*/ 1038225 w 1913890"/>
                  <a:gd name="connsiteY7-444" fmla="*/ 1116658 h 1708761"/>
                  <a:gd name="connsiteX8-445" fmla="*/ 1159601 w 1913890"/>
                  <a:gd name="connsiteY8-446" fmla="*/ 1116658 h 1708761"/>
                  <a:gd name="connsiteX9-447" fmla="*/ 1159601 w 1913890"/>
                  <a:gd name="connsiteY9-448" fmla="*/ 1407960 h 1708761"/>
                  <a:gd name="connsiteX10-449" fmla="*/ 1038225 w 1913890"/>
                  <a:gd name="connsiteY10-450" fmla="*/ 1407960 h 1708761"/>
                  <a:gd name="connsiteX11-451" fmla="*/ 1039348 w 1913890"/>
                  <a:gd name="connsiteY11-452" fmla="*/ 1706397 h 1708761"/>
                  <a:gd name="connsiteX12-453" fmla="*/ 1913890 w 1913890"/>
                  <a:gd name="connsiteY12-454" fmla="*/ 1704951 h 1708761"/>
                  <a:gd name="connsiteX0-455" fmla="*/ 0 w 1913890"/>
                  <a:gd name="connsiteY0-456" fmla="*/ 1708761 h 1708761"/>
                  <a:gd name="connsiteX1-457" fmla="*/ 611827 w 1913890"/>
                  <a:gd name="connsiteY1-458" fmla="*/ 1708761 h 1708761"/>
                  <a:gd name="connsiteX2-459" fmla="*/ 611827 w 1913890"/>
                  <a:gd name="connsiteY2-460" fmla="*/ 1407960 h 1708761"/>
                  <a:gd name="connsiteX3-461" fmla="*/ 105214 w 1913890"/>
                  <a:gd name="connsiteY3-462" fmla="*/ 1407960 h 1708761"/>
                  <a:gd name="connsiteX4-463" fmla="*/ 105214 w 1913890"/>
                  <a:gd name="connsiteY4-464" fmla="*/ 1116658 h 1708761"/>
                  <a:gd name="connsiteX5-465" fmla="*/ 473563 w 1913890"/>
                  <a:gd name="connsiteY5-466" fmla="*/ 0 h 1708761"/>
                  <a:gd name="connsiteX6-467" fmla="*/ 1038225 w 1913890"/>
                  <a:gd name="connsiteY6-468" fmla="*/ 0 h 1708761"/>
                  <a:gd name="connsiteX7-469" fmla="*/ 1038225 w 1913890"/>
                  <a:gd name="connsiteY7-470" fmla="*/ 1116658 h 1708761"/>
                  <a:gd name="connsiteX8-471" fmla="*/ 1159601 w 1913890"/>
                  <a:gd name="connsiteY8-472" fmla="*/ 1116658 h 1708761"/>
                  <a:gd name="connsiteX9-473" fmla="*/ 1159601 w 1913890"/>
                  <a:gd name="connsiteY9-474" fmla="*/ 1407960 h 1708761"/>
                  <a:gd name="connsiteX10-475" fmla="*/ 1038225 w 1913890"/>
                  <a:gd name="connsiteY10-476" fmla="*/ 1407960 h 1708761"/>
                  <a:gd name="connsiteX11-477" fmla="*/ 1039348 w 1913890"/>
                  <a:gd name="connsiteY11-478" fmla="*/ 1706397 h 1708761"/>
                  <a:gd name="connsiteX12-479" fmla="*/ 1913890 w 1913890"/>
                  <a:gd name="connsiteY12-480" fmla="*/ 1704951 h 1708761"/>
                  <a:gd name="connsiteX0-481" fmla="*/ 0 w 1913890"/>
                  <a:gd name="connsiteY0-482" fmla="*/ 1708761 h 1708761"/>
                  <a:gd name="connsiteX1-483" fmla="*/ 611827 w 1913890"/>
                  <a:gd name="connsiteY1-484" fmla="*/ 1708761 h 1708761"/>
                  <a:gd name="connsiteX2-485" fmla="*/ 611827 w 1913890"/>
                  <a:gd name="connsiteY2-486" fmla="*/ 1407960 h 1708761"/>
                  <a:gd name="connsiteX3-487" fmla="*/ 105214 w 1913890"/>
                  <a:gd name="connsiteY3-488" fmla="*/ 1407960 h 1708761"/>
                  <a:gd name="connsiteX4-489" fmla="*/ 105214 w 1913890"/>
                  <a:gd name="connsiteY4-490" fmla="*/ 1116658 h 1708761"/>
                  <a:gd name="connsiteX5-491" fmla="*/ 473563 w 1913890"/>
                  <a:gd name="connsiteY5-492" fmla="*/ 0 h 1708761"/>
                  <a:gd name="connsiteX6-493" fmla="*/ 1038225 w 1913890"/>
                  <a:gd name="connsiteY6-494" fmla="*/ 0 h 1708761"/>
                  <a:gd name="connsiteX7-495" fmla="*/ 1038225 w 1913890"/>
                  <a:gd name="connsiteY7-496" fmla="*/ 1116658 h 1708761"/>
                  <a:gd name="connsiteX8-497" fmla="*/ 1159601 w 1913890"/>
                  <a:gd name="connsiteY8-498" fmla="*/ 1116658 h 1708761"/>
                  <a:gd name="connsiteX9-499" fmla="*/ 1159601 w 1913890"/>
                  <a:gd name="connsiteY9-500" fmla="*/ 1407960 h 1708761"/>
                  <a:gd name="connsiteX10-501" fmla="*/ 1038225 w 1913890"/>
                  <a:gd name="connsiteY10-502" fmla="*/ 1407960 h 1708761"/>
                  <a:gd name="connsiteX11-503" fmla="*/ 1039348 w 1913890"/>
                  <a:gd name="connsiteY11-504" fmla="*/ 1706397 h 1708761"/>
                  <a:gd name="connsiteX12-505" fmla="*/ 1913890 w 1913890"/>
                  <a:gd name="connsiteY12-506" fmla="*/ 1704951 h 1708761"/>
                  <a:gd name="connsiteX0-507" fmla="*/ 0 w 1913890"/>
                  <a:gd name="connsiteY0-508" fmla="*/ 1708761 h 1709572"/>
                  <a:gd name="connsiteX1-509" fmla="*/ 611827 w 1913890"/>
                  <a:gd name="connsiteY1-510" fmla="*/ 1708761 h 1709572"/>
                  <a:gd name="connsiteX2-511" fmla="*/ 611827 w 1913890"/>
                  <a:gd name="connsiteY2-512" fmla="*/ 1407960 h 1709572"/>
                  <a:gd name="connsiteX3-513" fmla="*/ 105214 w 1913890"/>
                  <a:gd name="connsiteY3-514" fmla="*/ 1407960 h 1709572"/>
                  <a:gd name="connsiteX4-515" fmla="*/ 105214 w 1913890"/>
                  <a:gd name="connsiteY4-516" fmla="*/ 1116658 h 1709572"/>
                  <a:gd name="connsiteX5-517" fmla="*/ 473563 w 1913890"/>
                  <a:gd name="connsiteY5-518" fmla="*/ 0 h 1709572"/>
                  <a:gd name="connsiteX6-519" fmla="*/ 1038225 w 1913890"/>
                  <a:gd name="connsiteY6-520" fmla="*/ 0 h 1709572"/>
                  <a:gd name="connsiteX7-521" fmla="*/ 1038225 w 1913890"/>
                  <a:gd name="connsiteY7-522" fmla="*/ 1116658 h 1709572"/>
                  <a:gd name="connsiteX8-523" fmla="*/ 1159601 w 1913890"/>
                  <a:gd name="connsiteY8-524" fmla="*/ 1116658 h 1709572"/>
                  <a:gd name="connsiteX9-525" fmla="*/ 1159601 w 1913890"/>
                  <a:gd name="connsiteY9-526" fmla="*/ 1407960 h 1709572"/>
                  <a:gd name="connsiteX10-527" fmla="*/ 1038225 w 1913890"/>
                  <a:gd name="connsiteY10-528" fmla="*/ 1407960 h 1709572"/>
                  <a:gd name="connsiteX11-529" fmla="*/ 1036173 w 1913890"/>
                  <a:gd name="connsiteY11-530" fmla="*/ 1709572 h 1709572"/>
                  <a:gd name="connsiteX12-531" fmla="*/ 1913890 w 1913890"/>
                  <a:gd name="connsiteY12-532" fmla="*/ 1704951 h 1709572"/>
                  <a:gd name="connsiteX0-533" fmla="*/ 0 w 1913890"/>
                  <a:gd name="connsiteY0-534" fmla="*/ 1708761 h 1709572"/>
                  <a:gd name="connsiteX1-535" fmla="*/ 611827 w 1913890"/>
                  <a:gd name="connsiteY1-536" fmla="*/ 1708761 h 1709572"/>
                  <a:gd name="connsiteX2-537" fmla="*/ 611827 w 1913890"/>
                  <a:gd name="connsiteY2-538" fmla="*/ 1407960 h 1709572"/>
                  <a:gd name="connsiteX3-539" fmla="*/ 105214 w 1913890"/>
                  <a:gd name="connsiteY3-540" fmla="*/ 1407960 h 1709572"/>
                  <a:gd name="connsiteX4-541" fmla="*/ 105214 w 1913890"/>
                  <a:gd name="connsiteY4-542" fmla="*/ 1116658 h 1709572"/>
                  <a:gd name="connsiteX5-543" fmla="*/ 473563 w 1913890"/>
                  <a:gd name="connsiteY5-544" fmla="*/ 0 h 1709572"/>
                  <a:gd name="connsiteX6-545" fmla="*/ 1038225 w 1913890"/>
                  <a:gd name="connsiteY6-546" fmla="*/ 0 h 1709572"/>
                  <a:gd name="connsiteX7-547" fmla="*/ 1038225 w 1913890"/>
                  <a:gd name="connsiteY7-548" fmla="*/ 1116658 h 1709572"/>
                  <a:gd name="connsiteX8-549" fmla="*/ 1159601 w 1913890"/>
                  <a:gd name="connsiteY8-550" fmla="*/ 1116658 h 1709572"/>
                  <a:gd name="connsiteX9-551" fmla="*/ 1159601 w 1913890"/>
                  <a:gd name="connsiteY9-552" fmla="*/ 1407960 h 1709572"/>
                  <a:gd name="connsiteX10-553" fmla="*/ 1038225 w 1913890"/>
                  <a:gd name="connsiteY10-554" fmla="*/ 1407960 h 1709572"/>
                  <a:gd name="connsiteX11-555" fmla="*/ 1036173 w 1913890"/>
                  <a:gd name="connsiteY11-556" fmla="*/ 1709572 h 1709572"/>
                  <a:gd name="connsiteX12-557" fmla="*/ 1913890 w 1913890"/>
                  <a:gd name="connsiteY12-558" fmla="*/ 1704951 h 1709572"/>
                  <a:gd name="connsiteX0-559" fmla="*/ 0 w 4047490"/>
                  <a:gd name="connsiteY0-560" fmla="*/ 1708761 h 1709572"/>
                  <a:gd name="connsiteX1-561" fmla="*/ 2745427 w 4047490"/>
                  <a:gd name="connsiteY1-562" fmla="*/ 1708761 h 1709572"/>
                  <a:gd name="connsiteX2-563" fmla="*/ 2745427 w 4047490"/>
                  <a:gd name="connsiteY2-564" fmla="*/ 1407960 h 1709572"/>
                  <a:gd name="connsiteX3-565" fmla="*/ 2238814 w 4047490"/>
                  <a:gd name="connsiteY3-566" fmla="*/ 1407960 h 1709572"/>
                  <a:gd name="connsiteX4-567" fmla="*/ 2238814 w 4047490"/>
                  <a:gd name="connsiteY4-568" fmla="*/ 1116658 h 1709572"/>
                  <a:gd name="connsiteX5-569" fmla="*/ 2607163 w 4047490"/>
                  <a:gd name="connsiteY5-570" fmla="*/ 0 h 1709572"/>
                  <a:gd name="connsiteX6-571" fmla="*/ 3171825 w 4047490"/>
                  <a:gd name="connsiteY6-572" fmla="*/ 0 h 1709572"/>
                  <a:gd name="connsiteX7-573" fmla="*/ 3171825 w 4047490"/>
                  <a:gd name="connsiteY7-574" fmla="*/ 1116658 h 1709572"/>
                  <a:gd name="connsiteX8-575" fmla="*/ 3293201 w 4047490"/>
                  <a:gd name="connsiteY8-576" fmla="*/ 1116658 h 1709572"/>
                  <a:gd name="connsiteX9-577" fmla="*/ 3293201 w 4047490"/>
                  <a:gd name="connsiteY9-578" fmla="*/ 1407960 h 1709572"/>
                  <a:gd name="connsiteX10-579" fmla="*/ 3171825 w 4047490"/>
                  <a:gd name="connsiteY10-580" fmla="*/ 1407960 h 1709572"/>
                  <a:gd name="connsiteX11-581" fmla="*/ 3169773 w 4047490"/>
                  <a:gd name="connsiteY11-582" fmla="*/ 1709572 h 1709572"/>
                  <a:gd name="connsiteX12-583" fmla="*/ 4047490 w 4047490"/>
                  <a:gd name="connsiteY12-584" fmla="*/ 1704951 h 1709572"/>
                  <a:gd name="connsiteX0-585" fmla="*/ 0 w 4136390"/>
                  <a:gd name="connsiteY0-586" fmla="*/ 1708761 h 1709572"/>
                  <a:gd name="connsiteX1-587" fmla="*/ 2834327 w 4136390"/>
                  <a:gd name="connsiteY1-588" fmla="*/ 1708761 h 1709572"/>
                  <a:gd name="connsiteX2-589" fmla="*/ 2834327 w 4136390"/>
                  <a:gd name="connsiteY2-590" fmla="*/ 1407960 h 1709572"/>
                  <a:gd name="connsiteX3-591" fmla="*/ 2327714 w 4136390"/>
                  <a:gd name="connsiteY3-592" fmla="*/ 1407960 h 1709572"/>
                  <a:gd name="connsiteX4-593" fmla="*/ 2327714 w 4136390"/>
                  <a:gd name="connsiteY4-594" fmla="*/ 1116658 h 1709572"/>
                  <a:gd name="connsiteX5-595" fmla="*/ 2696063 w 4136390"/>
                  <a:gd name="connsiteY5-596" fmla="*/ 0 h 1709572"/>
                  <a:gd name="connsiteX6-597" fmla="*/ 3260725 w 4136390"/>
                  <a:gd name="connsiteY6-598" fmla="*/ 0 h 1709572"/>
                  <a:gd name="connsiteX7-599" fmla="*/ 3260725 w 4136390"/>
                  <a:gd name="connsiteY7-600" fmla="*/ 1116658 h 1709572"/>
                  <a:gd name="connsiteX8-601" fmla="*/ 3382101 w 4136390"/>
                  <a:gd name="connsiteY8-602" fmla="*/ 1116658 h 1709572"/>
                  <a:gd name="connsiteX9-603" fmla="*/ 3382101 w 4136390"/>
                  <a:gd name="connsiteY9-604" fmla="*/ 1407960 h 1709572"/>
                  <a:gd name="connsiteX10-605" fmla="*/ 3260725 w 4136390"/>
                  <a:gd name="connsiteY10-606" fmla="*/ 1407960 h 1709572"/>
                  <a:gd name="connsiteX11-607" fmla="*/ 3258673 w 4136390"/>
                  <a:gd name="connsiteY11-608" fmla="*/ 1709572 h 1709572"/>
                  <a:gd name="connsiteX12-609" fmla="*/ 4136390 w 4136390"/>
                  <a:gd name="connsiteY12-610" fmla="*/ 1704951 h 1709572"/>
                  <a:gd name="connsiteX0-611" fmla="*/ 0 w 5030694"/>
                  <a:gd name="connsiteY0-612" fmla="*/ 1708761 h 1709572"/>
                  <a:gd name="connsiteX1-613" fmla="*/ 3728631 w 5030694"/>
                  <a:gd name="connsiteY1-614" fmla="*/ 1708761 h 1709572"/>
                  <a:gd name="connsiteX2-615" fmla="*/ 3728631 w 5030694"/>
                  <a:gd name="connsiteY2-616" fmla="*/ 1407960 h 1709572"/>
                  <a:gd name="connsiteX3-617" fmla="*/ 3222018 w 5030694"/>
                  <a:gd name="connsiteY3-618" fmla="*/ 1407960 h 1709572"/>
                  <a:gd name="connsiteX4-619" fmla="*/ 3222018 w 5030694"/>
                  <a:gd name="connsiteY4-620" fmla="*/ 1116658 h 1709572"/>
                  <a:gd name="connsiteX5-621" fmla="*/ 3590367 w 5030694"/>
                  <a:gd name="connsiteY5-622" fmla="*/ 0 h 1709572"/>
                  <a:gd name="connsiteX6-623" fmla="*/ 4155029 w 5030694"/>
                  <a:gd name="connsiteY6-624" fmla="*/ 0 h 1709572"/>
                  <a:gd name="connsiteX7-625" fmla="*/ 4155029 w 5030694"/>
                  <a:gd name="connsiteY7-626" fmla="*/ 1116658 h 1709572"/>
                  <a:gd name="connsiteX8-627" fmla="*/ 4276405 w 5030694"/>
                  <a:gd name="connsiteY8-628" fmla="*/ 1116658 h 1709572"/>
                  <a:gd name="connsiteX9-629" fmla="*/ 4276405 w 5030694"/>
                  <a:gd name="connsiteY9-630" fmla="*/ 1407960 h 1709572"/>
                  <a:gd name="connsiteX10-631" fmla="*/ 4155029 w 5030694"/>
                  <a:gd name="connsiteY10-632" fmla="*/ 1407960 h 1709572"/>
                  <a:gd name="connsiteX11-633" fmla="*/ 4152977 w 5030694"/>
                  <a:gd name="connsiteY11-634" fmla="*/ 1709572 h 1709572"/>
                  <a:gd name="connsiteX12-635" fmla="*/ 5030694 w 5030694"/>
                  <a:gd name="connsiteY12-636" fmla="*/ 1704951 h 1709572"/>
                  <a:gd name="connsiteX0-637" fmla="*/ 0 w 5000549"/>
                  <a:gd name="connsiteY0-638" fmla="*/ 1708761 h 1709572"/>
                  <a:gd name="connsiteX1-639" fmla="*/ 3698486 w 5000549"/>
                  <a:gd name="connsiteY1-640" fmla="*/ 1708761 h 1709572"/>
                  <a:gd name="connsiteX2-641" fmla="*/ 3698486 w 5000549"/>
                  <a:gd name="connsiteY2-642" fmla="*/ 1407960 h 1709572"/>
                  <a:gd name="connsiteX3-643" fmla="*/ 3191873 w 5000549"/>
                  <a:gd name="connsiteY3-644" fmla="*/ 1407960 h 1709572"/>
                  <a:gd name="connsiteX4-645" fmla="*/ 3191873 w 5000549"/>
                  <a:gd name="connsiteY4-646" fmla="*/ 1116658 h 1709572"/>
                  <a:gd name="connsiteX5-647" fmla="*/ 3560222 w 5000549"/>
                  <a:gd name="connsiteY5-648" fmla="*/ 0 h 1709572"/>
                  <a:gd name="connsiteX6-649" fmla="*/ 4124884 w 5000549"/>
                  <a:gd name="connsiteY6-650" fmla="*/ 0 h 1709572"/>
                  <a:gd name="connsiteX7-651" fmla="*/ 4124884 w 5000549"/>
                  <a:gd name="connsiteY7-652" fmla="*/ 1116658 h 1709572"/>
                  <a:gd name="connsiteX8-653" fmla="*/ 4246260 w 5000549"/>
                  <a:gd name="connsiteY8-654" fmla="*/ 1116658 h 1709572"/>
                  <a:gd name="connsiteX9-655" fmla="*/ 4246260 w 5000549"/>
                  <a:gd name="connsiteY9-656" fmla="*/ 1407960 h 1709572"/>
                  <a:gd name="connsiteX10-657" fmla="*/ 4124884 w 5000549"/>
                  <a:gd name="connsiteY10-658" fmla="*/ 1407960 h 1709572"/>
                  <a:gd name="connsiteX11-659" fmla="*/ 4122832 w 5000549"/>
                  <a:gd name="connsiteY11-660" fmla="*/ 1709572 h 1709572"/>
                  <a:gd name="connsiteX12-661" fmla="*/ 5000549 w 5000549"/>
                  <a:gd name="connsiteY12-662" fmla="*/ 1704951 h 1709572"/>
                  <a:gd name="connsiteX0-663" fmla="*/ 0 w 4904296"/>
                  <a:gd name="connsiteY0-664" fmla="*/ 1708761 h 1712972"/>
                  <a:gd name="connsiteX1-665" fmla="*/ 3698486 w 4904296"/>
                  <a:gd name="connsiteY1-666" fmla="*/ 1708761 h 1712972"/>
                  <a:gd name="connsiteX2-667" fmla="*/ 3698486 w 4904296"/>
                  <a:gd name="connsiteY2-668" fmla="*/ 1407960 h 1712972"/>
                  <a:gd name="connsiteX3-669" fmla="*/ 3191873 w 4904296"/>
                  <a:gd name="connsiteY3-670" fmla="*/ 1407960 h 1712972"/>
                  <a:gd name="connsiteX4-671" fmla="*/ 3191873 w 4904296"/>
                  <a:gd name="connsiteY4-672" fmla="*/ 1116658 h 1712972"/>
                  <a:gd name="connsiteX5-673" fmla="*/ 3560222 w 4904296"/>
                  <a:gd name="connsiteY5-674" fmla="*/ 0 h 1712972"/>
                  <a:gd name="connsiteX6-675" fmla="*/ 4124884 w 4904296"/>
                  <a:gd name="connsiteY6-676" fmla="*/ 0 h 1712972"/>
                  <a:gd name="connsiteX7-677" fmla="*/ 4124884 w 4904296"/>
                  <a:gd name="connsiteY7-678" fmla="*/ 1116658 h 1712972"/>
                  <a:gd name="connsiteX8-679" fmla="*/ 4246260 w 4904296"/>
                  <a:gd name="connsiteY8-680" fmla="*/ 1116658 h 1712972"/>
                  <a:gd name="connsiteX9-681" fmla="*/ 4246260 w 4904296"/>
                  <a:gd name="connsiteY9-682" fmla="*/ 1407960 h 1712972"/>
                  <a:gd name="connsiteX10-683" fmla="*/ 4124884 w 4904296"/>
                  <a:gd name="connsiteY10-684" fmla="*/ 1407960 h 1712972"/>
                  <a:gd name="connsiteX11-685" fmla="*/ 4122832 w 4904296"/>
                  <a:gd name="connsiteY11-686" fmla="*/ 1709572 h 1712972"/>
                  <a:gd name="connsiteX12-687" fmla="*/ 4904296 w 4904296"/>
                  <a:gd name="connsiteY12-688" fmla="*/ 1712972 h 1712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  <a:cxn ang="0">
                    <a:pos x="connsiteX12-167" y="connsiteY12-168"/>
                  </a:cxn>
                </a:cxnLst>
                <a:rect l="l" t="t" r="r" b="b"/>
                <a:pathLst>
                  <a:path w="4904296" h="1712972">
                    <a:moveTo>
                      <a:pt x="0" y="1708761"/>
                    </a:moveTo>
                    <a:lnTo>
                      <a:pt x="3698486" y="1708761"/>
                    </a:lnTo>
                    <a:lnTo>
                      <a:pt x="3698486" y="1407960"/>
                    </a:lnTo>
                    <a:lnTo>
                      <a:pt x="3191873" y="1407960"/>
                    </a:lnTo>
                    <a:lnTo>
                      <a:pt x="3191873" y="1116658"/>
                    </a:lnTo>
                    <a:lnTo>
                      <a:pt x="3560222" y="0"/>
                    </a:lnTo>
                    <a:lnTo>
                      <a:pt x="4124884" y="0"/>
                    </a:lnTo>
                    <a:lnTo>
                      <a:pt x="4124884" y="1116658"/>
                    </a:lnTo>
                    <a:lnTo>
                      <a:pt x="4246260" y="1116658"/>
                    </a:lnTo>
                    <a:lnTo>
                      <a:pt x="4246260" y="1407960"/>
                    </a:lnTo>
                    <a:lnTo>
                      <a:pt x="4124884" y="1407960"/>
                    </a:lnTo>
                    <a:cubicBezTo>
                      <a:pt x="4120717" y="1571999"/>
                      <a:pt x="4125848" y="1618799"/>
                      <a:pt x="4122832" y="1709572"/>
                    </a:cubicBezTo>
                    <a:lnTo>
                      <a:pt x="4904296" y="1712972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R="0" defTabSz="914400" fontAlgn="auto"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3000" kern="1200" cap="none" spc="0" normalizeH="0" baseline="0" noProof="1">
                  <a:latin typeface="Impact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6670" name="组合 60"/>
              <p:cNvGrpSpPr/>
              <p:nvPr/>
            </p:nvGrpSpPr>
            <p:grpSpPr>
              <a:xfrm>
                <a:off x="5417501" y="5733019"/>
                <a:ext cx="216261" cy="216261"/>
                <a:chOff x="1295368" y="3717673"/>
                <a:chExt cx="248226" cy="248226"/>
              </a:xfrm>
            </p:grpSpPr>
            <p:sp>
              <p:nvSpPr>
                <p:cNvPr id="110" name="椭圆 109"/>
                <p:cNvSpPr/>
                <p:nvPr/>
              </p:nvSpPr>
              <p:spPr>
                <a:xfrm>
                  <a:off x="1295368" y="3718005"/>
                  <a:ext cx="247837" cy="2478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椭圆 65"/>
                <p:cNvSpPr/>
                <p:nvPr/>
              </p:nvSpPr>
              <p:spPr>
                <a:xfrm>
                  <a:off x="1339067" y="3763753"/>
                  <a:ext cx="156066" cy="15606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673" name="组合 61"/>
              <p:cNvGrpSpPr/>
              <p:nvPr/>
            </p:nvGrpSpPr>
            <p:grpSpPr>
              <a:xfrm>
                <a:off x="10335746" y="5733019"/>
                <a:ext cx="216261" cy="216261"/>
                <a:chOff x="2094413" y="3717673"/>
                <a:chExt cx="248226" cy="248226"/>
              </a:xfrm>
            </p:grpSpPr>
            <p:sp>
              <p:nvSpPr>
                <p:cNvPr id="108" name="椭圆 107"/>
                <p:cNvSpPr/>
                <p:nvPr/>
              </p:nvSpPr>
              <p:spPr>
                <a:xfrm>
                  <a:off x="2094802" y="3718005"/>
                  <a:ext cx="247837" cy="2478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椭圆 63"/>
                <p:cNvSpPr/>
                <p:nvPr/>
              </p:nvSpPr>
              <p:spPr>
                <a:xfrm>
                  <a:off x="2138112" y="3763753"/>
                  <a:ext cx="156066" cy="15606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" grpId="0"/>
      <p:bldP spid="57" grpId="0"/>
      <p:bldP spid="62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737091" y="404813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学 习 准 备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256674" y="4203713"/>
            <a:ext cx="12448674" cy="2654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3048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06"/>
          <p:cNvGrpSpPr/>
          <p:nvPr/>
        </p:nvGrpSpPr>
        <p:grpSpPr>
          <a:xfrm>
            <a:off x="-960437" y="1125538"/>
            <a:ext cx="12925425" cy="3402012"/>
            <a:chOff x="1986534" y="4135266"/>
            <a:chExt cx="9432000" cy="1392532"/>
          </a:xfrm>
        </p:grpSpPr>
        <p:sp>
          <p:nvSpPr>
            <p:cNvPr id="29" name="Freeform 7"/>
            <p:cNvSpPr>
              <a:spLocks noChangeAspect="1"/>
            </p:cNvSpPr>
            <p:nvPr/>
          </p:nvSpPr>
          <p:spPr bwMode="auto">
            <a:xfrm>
              <a:off x="1986534" y="4135266"/>
              <a:ext cx="9432000" cy="1392531"/>
            </a:xfrm>
            <a:custGeom>
              <a:avLst/>
              <a:gdLst>
                <a:gd name="T0" fmla="*/ 2940 w 3107"/>
                <a:gd name="T1" fmla="*/ 0 h 459"/>
                <a:gd name="T2" fmla="*/ 167 w 3107"/>
                <a:gd name="T3" fmla="*/ 0 h 459"/>
                <a:gd name="T4" fmla="*/ 102 w 3107"/>
                <a:gd name="T5" fmla="*/ 38 h 459"/>
                <a:gd name="T6" fmla="*/ 13 w 3107"/>
                <a:gd name="T7" fmla="*/ 191 h 459"/>
                <a:gd name="T8" fmla="*/ 13 w 3107"/>
                <a:gd name="T9" fmla="*/ 267 h 459"/>
                <a:gd name="T10" fmla="*/ 102 w 3107"/>
                <a:gd name="T11" fmla="*/ 420 h 459"/>
                <a:gd name="T12" fmla="*/ 167 w 3107"/>
                <a:gd name="T13" fmla="*/ 459 h 459"/>
                <a:gd name="T14" fmla="*/ 2940 w 3107"/>
                <a:gd name="T15" fmla="*/ 459 h 459"/>
                <a:gd name="T16" fmla="*/ 3006 w 3107"/>
                <a:gd name="T17" fmla="*/ 420 h 459"/>
                <a:gd name="T18" fmla="*/ 3095 w 3107"/>
                <a:gd name="T19" fmla="*/ 267 h 459"/>
                <a:gd name="T20" fmla="*/ 3095 w 3107"/>
                <a:gd name="T21" fmla="*/ 191 h 459"/>
                <a:gd name="T22" fmla="*/ 3006 w 3107"/>
                <a:gd name="T23" fmla="*/ 38 h 459"/>
                <a:gd name="T24" fmla="*/ 2940 w 3107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7" h="459">
                  <a:moveTo>
                    <a:pt x="2940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42" y="0"/>
                    <a:pt x="114" y="16"/>
                    <a:pt x="102" y="38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0" y="213"/>
                    <a:pt x="0" y="245"/>
                    <a:pt x="13" y="267"/>
                  </a:cubicBezTo>
                  <a:cubicBezTo>
                    <a:pt x="102" y="420"/>
                    <a:pt x="102" y="420"/>
                    <a:pt x="102" y="420"/>
                  </a:cubicBezTo>
                  <a:cubicBezTo>
                    <a:pt x="114" y="443"/>
                    <a:pt x="142" y="459"/>
                    <a:pt x="167" y="459"/>
                  </a:cubicBezTo>
                  <a:cubicBezTo>
                    <a:pt x="2940" y="459"/>
                    <a:pt x="2940" y="459"/>
                    <a:pt x="2940" y="459"/>
                  </a:cubicBezTo>
                  <a:cubicBezTo>
                    <a:pt x="2966" y="459"/>
                    <a:pt x="2993" y="443"/>
                    <a:pt x="3006" y="420"/>
                  </a:cubicBezTo>
                  <a:cubicBezTo>
                    <a:pt x="3095" y="267"/>
                    <a:pt x="3095" y="267"/>
                    <a:pt x="3095" y="267"/>
                  </a:cubicBezTo>
                  <a:cubicBezTo>
                    <a:pt x="3107" y="245"/>
                    <a:pt x="3107" y="213"/>
                    <a:pt x="3095" y="191"/>
                  </a:cubicBezTo>
                  <a:cubicBezTo>
                    <a:pt x="3006" y="38"/>
                    <a:pt x="3006" y="38"/>
                    <a:pt x="3006" y="38"/>
                  </a:cubicBezTo>
                  <a:cubicBezTo>
                    <a:pt x="2993" y="16"/>
                    <a:pt x="2966" y="0"/>
                    <a:pt x="2940" y="0"/>
                  </a:cubicBezTo>
                  <a:close/>
                </a:path>
              </a:pathLst>
            </a:custGeom>
            <a:solidFill>
              <a:srgbClr val="EFEFEF"/>
            </a:solidFill>
            <a:ln w="76200"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5400000" scaled="1"/>
              </a:gradFill>
            </a:ln>
            <a:effectLst>
              <a:outerShdw blurRad="266700" dist="127000" dir="5400000" sx="102000" sy="102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</a:endParaRPr>
            </a:p>
          </p:txBody>
        </p:sp>
        <p:sp>
          <p:nvSpPr>
            <p:cNvPr id="37" name="Freeform 7"/>
            <p:cNvSpPr>
              <a:spLocks noChangeAspect="1"/>
            </p:cNvSpPr>
            <p:nvPr/>
          </p:nvSpPr>
          <p:spPr bwMode="auto">
            <a:xfrm>
              <a:off x="1986534" y="4135266"/>
              <a:ext cx="9432000" cy="1392532"/>
            </a:xfrm>
            <a:custGeom>
              <a:avLst/>
              <a:gdLst>
                <a:gd name="T0" fmla="*/ 2940 w 3107"/>
                <a:gd name="T1" fmla="*/ 0 h 459"/>
                <a:gd name="T2" fmla="*/ 167 w 3107"/>
                <a:gd name="T3" fmla="*/ 0 h 459"/>
                <a:gd name="T4" fmla="*/ 102 w 3107"/>
                <a:gd name="T5" fmla="*/ 38 h 459"/>
                <a:gd name="T6" fmla="*/ 13 w 3107"/>
                <a:gd name="T7" fmla="*/ 191 h 459"/>
                <a:gd name="T8" fmla="*/ 13 w 3107"/>
                <a:gd name="T9" fmla="*/ 267 h 459"/>
                <a:gd name="T10" fmla="*/ 102 w 3107"/>
                <a:gd name="T11" fmla="*/ 420 h 459"/>
                <a:gd name="T12" fmla="*/ 167 w 3107"/>
                <a:gd name="T13" fmla="*/ 459 h 459"/>
                <a:gd name="T14" fmla="*/ 2940 w 3107"/>
                <a:gd name="T15" fmla="*/ 459 h 459"/>
                <a:gd name="T16" fmla="*/ 3006 w 3107"/>
                <a:gd name="T17" fmla="*/ 420 h 459"/>
                <a:gd name="T18" fmla="*/ 3095 w 3107"/>
                <a:gd name="T19" fmla="*/ 267 h 459"/>
                <a:gd name="T20" fmla="*/ 3095 w 3107"/>
                <a:gd name="T21" fmla="*/ 191 h 459"/>
                <a:gd name="T22" fmla="*/ 3006 w 3107"/>
                <a:gd name="T23" fmla="*/ 38 h 459"/>
                <a:gd name="T24" fmla="*/ 2940 w 3107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7" h="459">
                  <a:moveTo>
                    <a:pt x="2940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42" y="0"/>
                    <a:pt x="114" y="16"/>
                    <a:pt x="102" y="38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0" y="213"/>
                    <a:pt x="0" y="245"/>
                    <a:pt x="13" y="267"/>
                  </a:cubicBezTo>
                  <a:cubicBezTo>
                    <a:pt x="102" y="420"/>
                    <a:pt x="102" y="420"/>
                    <a:pt x="102" y="420"/>
                  </a:cubicBezTo>
                  <a:cubicBezTo>
                    <a:pt x="114" y="443"/>
                    <a:pt x="142" y="459"/>
                    <a:pt x="167" y="459"/>
                  </a:cubicBezTo>
                  <a:cubicBezTo>
                    <a:pt x="2940" y="459"/>
                    <a:pt x="2940" y="459"/>
                    <a:pt x="2940" y="459"/>
                  </a:cubicBezTo>
                  <a:cubicBezTo>
                    <a:pt x="2966" y="459"/>
                    <a:pt x="2993" y="443"/>
                    <a:pt x="3006" y="420"/>
                  </a:cubicBezTo>
                  <a:cubicBezTo>
                    <a:pt x="3095" y="267"/>
                    <a:pt x="3095" y="267"/>
                    <a:pt x="3095" y="267"/>
                  </a:cubicBezTo>
                  <a:cubicBezTo>
                    <a:pt x="3107" y="245"/>
                    <a:pt x="3107" y="213"/>
                    <a:pt x="3095" y="191"/>
                  </a:cubicBezTo>
                  <a:cubicBezTo>
                    <a:pt x="3006" y="38"/>
                    <a:pt x="3006" y="38"/>
                    <a:pt x="3006" y="38"/>
                  </a:cubicBezTo>
                  <a:cubicBezTo>
                    <a:pt x="2993" y="16"/>
                    <a:pt x="2966" y="0"/>
                    <a:pt x="2940" y="0"/>
                  </a:cubicBezTo>
                  <a:close/>
                </a:path>
              </a:pathLst>
            </a:custGeom>
            <a:solidFill>
              <a:srgbClr val="EFEFEF"/>
            </a:solidFill>
            <a:ln w="44450"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5400000" scaled="1"/>
              </a:gradFill>
            </a:ln>
            <a:effectLst>
              <a:innerShdw blurRad="254000" dist="88900" dir="162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480001" y="1701000"/>
            <a:ext cx="3024000" cy="2376000"/>
          </a:xfrm>
          <a:prstGeom prst="roundRect">
            <a:avLst>
              <a:gd name="adj" fmla="val 16650"/>
            </a:avLst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330200" dist="177800" dir="7800000" sx="101000" sy="101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Gulim" pitchFamily="34" charset="-127"/>
              <a:cs typeface="+mn-cs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3996544" y="1742797"/>
            <a:ext cx="3107456" cy="2334202"/>
          </a:xfrm>
          <a:prstGeom prst="roundRect">
            <a:avLst>
              <a:gd name="adj" fmla="val 16650"/>
            </a:avLst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330200" dist="177800" dir="7800000" sx="101000" sy="101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Gulim" pitchFamily="34" charset="-127"/>
              <a:cs typeface="+mn-cs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742474" y="1701000"/>
            <a:ext cx="3105460" cy="2304000"/>
          </a:xfrm>
          <a:prstGeom prst="roundRect">
            <a:avLst>
              <a:gd name="adj" fmla="val 16650"/>
            </a:avLst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330200" dist="177800" dir="7800000" sx="101000" sy="101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Gulim" pitchFamily="34" charset="-127"/>
              <a:cs typeface="+mn-cs"/>
            </a:endParaRPr>
          </a:p>
        </p:txBody>
      </p:sp>
      <p:grpSp>
        <p:nvGrpSpPr>
          <p:cNvPr id="27655" name="组合 22"/>
          <p:cNvGrpSpPr/>
          <p:nvPr/>
        </p:nvGrpSpPr>
        <p:grpSpPr>
          <a:xfrm>
            <a:off x="0" y="-850900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②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55688" y="4918075"/>
            <a:ext cx="2519362" cy="1939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考勤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着装检查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分组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安全教育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026" y="1917021"/>
            <a:ext cx="2663963" cy="199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/>
          <p:cNvSpPr txBox="1"/>
          <p:nvPr/>
        </p:nvSpPr>
        <p:spPr>
          <a:xfrm>
            <a:off x="4224338" y="4919663"/>
            <a:ext cx="2519362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小组探讨工作页内容并派代表总结发言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12125" y="4868863"/>
            <a:ext cx="2519363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教师点评工作页完成情况，集中纠错</a:t>
            </a:r>
          </a:p>
        </p:txBody>
      </p:sp>
      <p:pic>
        <p:nvPicPr>
          <p:cNvPr id="22" name="图片 21" descr="IMG_20180625_154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75" y="1917021"/>
            <a:ext cx="2591964" cy="1943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图片 22" descr="IMG_20180625_152238.jpg"/>
          <p:cNvPicPr>
            <a:picLocks noChangeAspect="1"/>
          </p:cNvPicPr>
          <p:nvPr/>
        </p:nvPicPr>
        <p:blipFill>
          <a:blip r:embed="rId4" cstate="print"/>
          <a:srcRect r="3571" b="14286"/>
          <a:stretch>
            <a:fillRect/>
          </a:stretch>
        </p:blipFill>
        <p:spPr>
          <a:xfrm>
            <a:off x="7967974" y="1917021"/>
            <a:ext cx="2663963" cy="1871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3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22"/>
          <p:cNvGrpSpPr/>
          <p:nvPr/>
        </p:nvGrpSpPr>
        <p:grpSpPr>
          <a:xfrm>
            <a:off x="0" y="-850900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③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81" name="矩形 280"/>
          <p:cNvSpPr>
            <a:spLocks noChangeArrowheads="1"/>
          </p:cNvSpPr>
          <p:nvPr/>
        </p:nvSpPr>
        <p:spPr bwMode="auto">
          <a:xfrm>
            <a:off x="1416065" y="477041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明 确 任 务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4" name="组合 33"/>
          <p:cNvGrpSpPr/>
          <p:nvPr/>
        </p:nvGrpSpPr>
        <p:grpSpPr>
          <a:xfrm>
            <a:off x="527050" y="2141538"/>
            <a:ext cx="2954338" cy="2952750"/>
            <a:chOff x="1754168" y="3653262"/>
            <a:chExt cx="1857599" cy="1857597"/>
          </a:xfrm>
        </p:grpSpPr>
        <p:sp>
          <p:nvSpPr>
            <p:cNvPr id="282" name="椭圆 281"/>
            <p:cNvSpPr/>
            <p:nvPr/>
          </p:nvSpPr>
          <p:spPr>
            <a:xfrm>
              <a:off x="1754168" y="3653262"/>
              <a:ext cx="1857599" cy="185759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ea"/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1911530" y="3807508"/>
              <a:ext cx="1542876" cy="1542792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ea"/>
              </a:endParaRPr>
            </a:p>
          </p:txBody>
        </p:sp>
        <p:sp>
          <p:nvSpPr>
            <p:cNvPr id="284" name="椭圆 283"/>
            <p:cNvSpPr/>
            <p:nvPr/>
          </p:nvSpPr>
          <p:spPr>
            <a:xfrm>
              <a:off x="1890879" y="3789973"/>
              <a:ext cx="1584176" cy="1584174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4000" b="0" i="0" u="none" strike="noStrike" kern="0" cap="none" spc="0" normalizeH="0" baseline="0" noProof="1">
                <a:ln>
                  <a:noFill/>
                </a:ln>
                <a:solidFill>
                  <a:srgbClr val="0087CF"/>
                </a:solidFill>
                <a:effectLst/>
                <a:uLnTx/>
                <a:uFillTx/>
                <a:latin typeface="Arial" panose="020B0604020202020204"/>
                <a:ea typeface="+mn-ea"/>
                <a:cs typeface="+mn-ea"/>
              </a:endParaRPr>
            </a:p>
          </p:txBody>
        </p:sp>
      </p:grpSp>
      <p:sp>
        <p:nvSpPr>
          <p:cNvPr id="285" name="Rectangle 46"/>
          <p:cNvSpPr/>
          <p:nvPr/>
        </p:nvSpPr>
        <p:spPr>
          <a:xfrm>
            <a:off x="828675" y="2708275"/>
            <a:ext cx="2352675" cy="647700"/>
          </a:xfrm>
          <a:prstGeom prst="rect">
            <a:avLst/>
          </a:prstGeom>
          <a:noFill/>
          <a:ln w="9525">
            <a:noFill/>
          </a:ln>
        </p:spPr>
        <p:txBody>
          <a:bodyPr lIns="91464" tIns="45732" rIns="91464" bIns="45732" anchor="ctr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</a:p>
        </p:txBody>
      </p:sp>
      <p:grpSp>
        <p:nvGrpSpPr>
          <p:cNvPr id="5" name="组合 285"/>
          <p:cNvGrpSpPr/>
          <p:nvPr/>
        </p:nvGrpSpPr>
        <p:grpSpPr>
          <a:xfrm>
            <a:off x="3360738" y="1628775"/>
            <a:ext cx="1477962" cy="1119188"/>
            <a:chOff x="4184233" y="1818050"/>
            <a:chExt cx="1478839" cy="1119486"/>
          </a:xfrm>
        </p:grpSpPr>
        <p:sp>
          <p:nvSpPr>
            <p:cNvPr id="28681" name="任意多边形 15"/>
            <p:cNvSpPr/>
            <p:nvPr/>
          </p:nvSpPr>
          <p:spPr>
            <a:xfrm rot="-5400000">
              <a:off x="4363907" y="1638370"/>
              <a:ext cx="1119486" cy="1478839"/>
            </a:xfrm>
            <a:custGeom>
              <a:avLst/>
              <a:gdLst/>
              <a:ahLst/>
              <a:cxnLst>
                <a:cxn ang="0">
                  <a:pos x="57834" y="0"/>
                </a:cxn>
                <a:cxn ang="0">
                  <a:pos x="57834" y="0"/>
                </a:cxn>
                <a:cxn ang="0">
                  <a:pos x="115667" y="57446"/>
                </a:cxn>
                <a:cxn ang="0">
                  <a:pos x="90169" y="105081"/>
                </a:cxn>
                <a:cxn ang="0">
                  <a:pos x="90048" y="105146"/>
                </a:cxn>
                <a:cxn ang="0">
                  <a:pos x="90048" y="120915"/>
                </a:cxn>
                <a:cxn ang="0">
                  <a:pos x="98654" y="120915"/>
                </a:cxn>
                <a:cxn ang="0">
                  <a:pos x="57834" y="151942"/>
                </a:cxn>
                <a:cxn ang="0">
                  <a:pos x="17012" y="120915"/>
                </a:cxn>
                <a:cxn ang="0">
                  <a:pos x="25619" y="120915"/>
                </a:cxn>
                <a:cxn ang="0">
                  <a:pos x="25619" y="105146"/>
                </a:cxn>
                <a:cxn ang="0">
                  <a:pos x="25498" y="105081"/>
                </a:cxn>
                <a:cxn ang="0">
                  <a:pos x="0" y="57446"/>
                </a:cxn>
                <a:cxn ang="0">
                  <a:pos x="46178" y="1167"/>
                </a:cxn>
                <a:cxn ang="0">
                  <a:pos x="47079" y="1077"/>
                </a:cxn>
                <a:cxn ang="0">
                  <a:pos x="47079" y="1077"/>
                </a:cxn>
                <a:cxn ang="0">
                  <a:pos x="57834" y="0"/>
                </a:cxn>
              </a:cxnLst>
              <a:rect l="0" t="0" r="0" b="0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Oval 53"/>
            <p:cNvSpPr>
              <a:spLocks noChangeArrowheads="1"/>
            </p:cNvSpPr>
            <p:nvPr/>
          </p:nvSpPr>
          <p:spPr bwMode="auto">
            <a:xfrm>
              <a:off x="4257822" y="1898097"/>
              <a:ext cx="959597" cy="959391"/>
            </a:xfrm>
            <a:prstGeom prst="ellipse">
              <a:avLst/>
            </a:prstGeom>
            <a:gradFill rotWithShape="1">
              <a:gsLst>
                <a:gs pos="46000">
                  <a:srgbClr val="ECECEC"/>
                </a:gs>
                <a:gs pos="96000">
                  <a:srgbClr val="F9F9F9"/>
                </a:gs>
                <a:gs pos="4000">
                  <a:srgbClr val="B8B8B8"/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330200" dist="177800" dir="7800000" sx="101000" sy="101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8683" name="Rectangle 47"/>
            <p:cNvSpPr/>
            <p:nvPr/>
          </p:nvSpPr>
          <p:spPr>
            <a:xfrm>
              <a:off x="4557098" y="2054615"/>
              <a:ext cx="361045" cy="646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64" tIns="45732" rIns="91464" bIns="45732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Impact" pitchFamily="34" charset="0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6" name="组合 289"/>
          <p:cNvGrpSpPr/>
          <p:nvPr/>
        </p:nvGrpSpPr>
        <p:grpSpPr>
          <a:xfrm>
            <a:off x="4079875" y="3213100"/>
            <a:ext cx="1479550" cy="1119188"/>
            <a:chOff x="4728090" y="3370570"/>
            <a:chExt cx="1478839" cy="1119486"/>
          </a:xfrm>
        </p:grpSpPr>
        <p:sp>
          <p:nvSpPr>
            <p:cNvPr id="28685" name="任意多边形 15"/>
            <p:cNvSpPr/>
            <p:nvPr/>
          </p:nvSpPr>
          <p:spPr>
            <a:xfrm rot="-5400000">
              <a:off x="4907764" y="3190890"/>
              <a:ext cx="1119486" cy="1478839"/>
            </a:xfrm>
            <a:custGeom>
              <a:avLst/>
              <a:gdLst/>
              <a:ahLst/>
              <a:cxnLst>
                <a:cxn ang="0">
                  <a:pos x="57834" y="0"/>
                </a:cxn>
                <a:cxn ang="0">
                  <a:pos x="57834" y="0"/>
                </a:cxn>
                <a:cxn ang="0">
                  <a:pos x="115667" y="57446"/>
                </a:cxn>
                <a:cxn ang="0">
                  <a:pos x="90169" y="105081"/>
                </a:cxn>
                <a:cxn ang="0">
                  <a:pos x="90048" y="105146"/>
                </a:cxn>
                <a:cxn ang="0">
                  <a:pos x="90048" y="120915"/>
                </a:cxn>
                <a:cxn ang="0">
                  <a:pos x="98654" y="120915"/>
                </a:cxn>
                <a:cxn ang="0">
                  <a:pos x="57834" y="151942"/>
                </a:cxn>
                <a:cxn ang="0">
                  <a:pos x="17012" y="120915"/>
                </a:cxn>
                <a:cxn ang="0">
                  <a:pos x="25619" y="120915"/>
                </a:cxn>
                <a:cxn ang="0">
                  <a:pos x="25619" y="105146"/>
                </a:cxn>
                <a:cxn ang="0">
                  <a:pos x="25498" y="105081"/>
                </a:cxn>
                <a:cxn ang="0">
                  <a:pos x="0" y="57446"/>
                </a:cxn>
                <a:cxn ang="0">
                  <a:pos x="46178" y="1167"/>
                </a:cxn>
                <a:cxn ang="0">
                  <a:pos x="47079" y="1077"/>
                </a:cxn>
                <a:cxn ang="0">
                  <a:pos x="47079" y="1077"/>
                </a:cxn>
                <a:cxn ang="0">
                  <a:pos x="57834" y="0"/>
                </a:cxn>
              </a:cxnLst>
              <a:rect l="0" t="0" r="0" b="0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Oval 53"/>
            <p:cNvSpPr>
              <a:spLocks noChangeArrowheads="1"/>
            </p:cNvSpPr>
            <p:nvPr/>
          </p:nvSpPr>
          <p:spPr bwMode="auto">
            <a:xfrm>
              <a:off x="4801679" y="3449028"/>
              <a:ext cx="959597" cy="959391"/>
            </a:xfrm>
            <a:prstGeom prst="ellipse">
              <a:avLst/>
            </a:prstGeom>
            <a:gradFill rotWithShape="1">
              <a:gsLst>
                <a:gs pos="46000">
                  <a:srgbClr val="ECECEC"/>
                </a:gs>
                <a:gs pos="96000">
                  <a:srgbClr val="F9F9F9"/>
                </a:gs>
                <a:gs pos="4000">
                  <a:srgbClr val="B8B8B8"/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330200" dist="177800" dir="7800000" sx="101000" sy="101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8687" name="Rectangle 48"/>
            <p:cNvSpPr/>
            <p:nvPr/>
          </p:nvSpPr>
          <p:spPr>
            <a:xfrm>
              <a:off x="5072902" y="3605546"/>
              <a:ext cx="417150" cy="646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64" tIns="45732" rIns="91464" bIns="45732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Impact" pitchFamily="34" charset="0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7" name="组合 293"/>
          <p:cNvGrpSpPr/>
          <p:nvPr/>
        </p:nvGrpSpPr>
        <p:grpSpPr>
          <a:xfrm>
            <a:off x="3287713" y="4797425"/>
            <a:ext cx="1479550" cy="1119188"/>
            <a:chOff x="4184233" y="4923089"/>
            <a:chExt cx="1478839" cy="1119486"/>
          </a:xfrm>
        </p:grpSpPr>
        <p:sp>
          <p:nvSpPr>
            <p:cNvPr id="28689" name="任意多边形 15"/>
            <p:cNvSpPr/>
            <p:nvPr/>
          </p:nvSpPr>
          <p:spPr>
            <a:xfrm rot="-5400000">
              <a:off x="4363907" y="4743409"/>
              <a:ext cx="1119486" cy="1478839"/>
            </a:xfrm>
            <a:custGeom>
              <a:avLst/>
              <a:gdLst/>
              <a:ahLst/>
              <a:cxnLst>
                <a:cxn ang="0">
                  <a:pos x="57834" y="0"/>
                </a:cxn>
                <a:cxn ang="0">
                  <a:pos x="57834" y="0"/>
                </a:cxn>
                <a:cxn ang="0">
                  <a:pos x="115667" y="57446"/>
                </a:cxn>
                <a:cxn ang="0">
                  <a:pos x="90169" y="105081"/>
                </a:cxn>
                <a:cxn ang="0">
                  <a:pos x="90048" y="105146"/>
                </a:cxn>
                <a:cxn ang="0">
                  <a:pos x="90048" y="120915"/>
                </a:cxn>
                <a:cxn ang="0">
                  <a:pos x="98654" y="120915"/>
                </a:cxn>
                <a:cxn ang="0">
                  <a:pos x="57834" y="151942"/>
                </a:cxn>
                <a:cxn ang="0">
                  <a:pos x="17012" y="120915"/>
                </a:cxn>
                <a:cxn ang="0">
                  <a:pos x="25619" y="120915"/>
                </a:cxn>
                <a:cxn ang="0">
                  <a:pos x="25619" y="105146"/>
                </a:cxn>
                <a:cxn ang="0">
                  <a:pos x="25498" y="105081"/>
                </a:cxn>
                <a:cxn ang="0">
                  <a:pos x="0" y="57446"/>
                </a:cxn>
                <a:cxn ang="0">
                  <a:pos x="46178" y="1167"/>
                </a:cxn>
                <a:cxn ang="0">
                  <a:pos x="47079" y="1077"/>
                </a:cxn>
                <a:cxn ang="0">
                  <a:pos x="47079" y="1077"/>
                </a:cxn>
                <a:cxn ang="0">
                  <a:pos x="57834" y="0"/>
                </a:cxn>
              </a:cxnLst>
              <a:rect l="0" t="0" r="0" b="0"/>
              <a:pathLst>
                <a:path w="1762708" h="2331146">
                  <a:moveTo>
                    <a:pt x="881353" y="0"/>
                  </a:moveTo>
                  <a:lnTo>
                    <a:pt x="881354" y="0"/>
                  </a:lnTo>
                  <a:cubicBezTo>
                    <a:pt x="1368112" y="0"/>
                    <a:pt x="1762708" y="394596"/>
                    <a:pt x="1762708" y="881354"/>
                  </a:cubicBezTo>
                  <a:cubicBezTo>
                    <a:pt x="1762708" y="1185578"/>
                    <a:pt x="1608569" y="1453801"/>
                    <a:pt x="1374127" y="1612187"/>
                  </a:cubicBezTo>
                  <a:lnTo>
                    <a:pt x="1372283" y="1613188"/>
                  </a:lnTo>
                  <a:lnTo>
                    <a:pt x="1372283" y="1855121"/>
                  </a:lnTo>
                  <a:lnTo>
                    <a:pt x="1503445" y="1855121"/>
                  </a:lnTo>
                  <a:lnTo>
                    <a:pt x="881353" y="2331146"/>
                  </a:lnTo>
                  <a:lnTo>
                    <a:pt x="259261" y="1855121"/>
                  </a:lnTo>
                  <a:lnTo>
                    <a:pt x="390423" y="1855121"/>
                  </a:lnTo>
                  <a:lnTo>
                    <a:pt x="390423" y="1613187"/>
                  </a:lnTo>
                  <a:lnTo>
                    <a:pt x="388581" y="1612187"/>
                  </a:lnTo>
                  <a:cubicBezTo>
                    <a:pt x="154139" y="1453801"/>
                    <a:pt x="0" y="1185578"/>
                    <a:pt x="0" y="881354"/>
                  </a:cubicBezTo>
                  <a:cubicBezTo>
                    <a:pt x="0" y="455441"/>
                    <a:pt x="302113" y="100089"/>
                    <a:pt x="703731" y="17906"/>
                  </a:cubicBezTo>
                  <a:lnTo>
                    <a:pt x="717461" y="16522"/>
                  </a:lnTo>
                  <a:lnTo>
                    <a:pt x="717462" y="16522"/>
                  </a:lnTo>
                  <a:cubicBezTo>
                    <a:pt x="770400" y="5689"/>
                    <a:pt x="825213" y="0"/>
                    <a:pt x="88135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Oval 53"/>
            <p:cNvSpPr>
              <a:spLocks noChangeArrowheads="1"/>
            </p:cNvSpPr>
            <p:nvPr/>
          </p:nvSpPr>
          <p:spPr bwMode="auto">
            <a:xfrm>
              <a:off x="4257822" y="5003136"/>
              <a:ext cx="959597" cy="959391"/>
            </a:xfrm>
            <a:prstGeom prst="ellipse">
              <a:avLst/>
            </a:prstGeom>
            <a:gradFill rotWithShape="1">
              <a:gsLst>
                <a:gs pos="46000">
                  <a:srgbClr val="ECECEC"/>
                </a:gs>
                <a:gs pos="96000">
                  <a:srgbClr val="F9F9F9"/>
                </a:gs>
                <a:gs pos="4000">
                  <a:srgbClr val="B8B8B8"/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330200" dist="177800" dir="7800000" sx="101000" sy="101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8691" name="Rectangle 49"/>
            <p:cNvSpPr/>
            <p:nvPr/>
          </p:nvSpPr>
          <p:spPr>
            <a:xfrm>
              <a:off x="4522633" y="5159654"/>
              <a:ext cx="429974" cy="646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64" tIns="45732" rIns="91464" bIns="45732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Impact" pitchFamily="34" charset="0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298" name="TextBox 23"/>
          <p:cNvSpPr txBox="1"/>
          <p:nvPr/>
        </p:nvSpPr>
        <p:spPr>
          <a:xfrm>
            <a:off x="5232400" y="1773238"/>
            <a:ext cx="2992438" cy="833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识读图纸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和技术要求</a:t>
            </a:r>
          </a:p>
        </p:txBody>
      </p:sp>
      <p:sp>
        <p:nvSpPr>
          <p:cNvPr id="300" name="TextBox 23"/>
          <p:cNvSpPr txBox="1"/>
          <p:nvPr/>
        </p:nvSpPr>
        <p:spPr>
          <a:xfrm>
            <a:off x="5592763" y="3573463"/>
            <a:ext cx="2992437" cy="463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识读工序卡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7088" y="3573463"/>
            <a:ext cx="2352675" cy="922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南京赛博宁下发轮毂零件粗车任务，由</a:t>
            </a:r>
            <a:r>
              <a:rPr lang="zh-CN" altLang="en-US" dirty="0" smtClean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我车工班组</a:t>
            </a:r>
            <a:r>
              <a:rPr lang="zh-CN" altLang="en-US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完成</a:t>
            </a:r>
            <a:endParaRPr lang="en-US" altLang="zh-CN" dirty="0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4767263" y="5054600"/>
            <a:ext cx="2994025" cy="4651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小组分工、角色扮演</a:t>
            </a: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2" cstate="print"/>
          <a:srcRect t="23753" b="17454"/>
          <a:stretch>
            <a:fillRect/>
          </a:stretch>
        </p:blipFill>
        <p:spPr>
          <a:xfrm>
            <a:off x="8327999" y="4581000"/>
            <a:ext cx="2204357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" name="TextBox 102"/>
          <p:cNvSpPr txBox="1"/>
          <p:nvPr/>
        </p:nvSpPr>
        <p:spPr>
          <a:xfrm>
            <a:off x="4800600" y="5661025"/>
            <a:ext cx="3311525" cy="73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kern="1200" cap="none" spc="0" normalizeH="0" baseline="0" noProof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任务完成后，合格的小组获得</a:t>
            </a:r>
            <a:r>
              <a:rPr kumimoji="0" lang="en-US" altLang="zh-CN" sz="1400" kern="1200" cap="none" spc="0" normalizeH="0" baseline="0" noProof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1400" kern="1200" cap="none" spc="0" normalizeH="0" baseline="0" noProof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枚学习金币的奖励；在合格的小组中评选明星小组，获得额外学习金币的奖励。</a:t>
            </a:r>
            <a:endParaRPr kumimoji="0" lang="zh-CN" altLang="en-US" sz="1400" kern="1200" cap="none" spc="0" normalizeH="0" baseline="0" noProof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5615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2975" y="0"/>
            <a:ext cx="4899025" cy="3311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29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29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7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85" grpId="0" bldLvl="0" animBg="1"/>
      <p:bldP spid="298" grpId="0"/>
      <p:bldP spid="300" grpId="0"/>
      <p:bldP spid="2" grpId="0"/>
      <p:bldP spid="97" grpId="0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22"/>
          <p:cNvGrpSpPr/>
          <p:nvPr/>
        </p:nvGrpSpPr>
        <p:grpSpPr>
          <a:xfrm>
            <a:off x="0" y="-850900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④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632062" y="477041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制 定 计 划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29702" name="组合 36"/>
          <p:cNvGrpSpPr/>
          <p:nvPr/>
        </p:nvGrpSpPr>
        <p:grpSpPr>
          <a:xfrm>
            <a:off x="2752725" y="2603500"/>
            <a:ext cx="2797175" cy="3721100"/>
            <a:chOff x="1393825" y="2247900"/>
            <a:chExt cx="2797176" cy="3721100"/>
          </a:xfrm>
        </p:grpSpPr>
        <p:sp>
          <p:nvSpPr>
            <p:cNvPr id="38" name="圆角矩形 37"/>
            <p:cNvSpPr/>
            <p:nvPr/>
          </p:nvSpPr>
          <p:spPr>
            <a:xfrm>
              <a:off x="1393825" y="2247900"/>
              <a:ext cx="2797176" cy="3721100"/>
            </a:xfrm>
            <a:prstGeom prst="roundRect">
              <a:avLst>
                <a:gd name="adj" fmla="val 92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9704" name="组合 38"/>
            <p:cNvGrpSpPr/>
            <p:nvPr/>
          </p:nvGrpSpPr>
          <p:grpSpPr>
            <a:xfrm>
              <a:off x="2319153" y="5389268"/>
              <a:ext cx="1543979" cy="467261"/>
              <a:chOff x="2319153" y="5389268"/>
              <a:chExt cx="1543979" cy="467261"/>
            </a:xfrm>
          </p:grpSpPr>
          <p:grpSp>
            <p:nvGrpSpPr>
              <p:cNvPr id="5" name="组合 39"/>
              <p:cNvGrpSpPr/>
              <p:nvPr/>
            </p:nvGrpSpPr>
            <p:grpSpPr>
              <a:xfrm>
                <a:off x="3403540" y="5389268"/>
                <a:ext cx="459592" cy="426470"/>
                <a:chOff x="2154964" y="3607070"/>
                <a:chExt cx="238943" cy="221724"/>
              </a:xfrm>
              <a:solidFill>
                <a:schemeClr val="bg1"/>
              </a:solidFill>
            </p:grpSpPr>
            <p:sp>
              <p:nvSpPr>
                <p:cNvPr id="42" name="Freeform 1032"/>
                <p:cNvSpPr/>
                <p:nvPr/>
              </p:nvSpPr>
              <p:spPr bwMode="auto">
                <a:xfrm>
                  <a:off x="2154964" y="3607070"/>
                  <a:ext cx="238943" cy="137339"/>
                </a:xfrm>
                <a:custGeom>
                  <a:avLst/>
                  <a:gdLst>
                    <a:gd name="T0" fmla="*/ 212 w 235"/>
                    <a:gd name="T1" fmla="*/ 133 h 135"/>
                    <a:gd name="T2" fmla="*/ 198 w 235"/>
                    <a:gd name="T3" fmla="*/ 128 h 135"/>
                    <a:gd name="T4" fmla="*/ 118 w 235"/>
                    <a:gd name="T5" fmla="*/ 56 h 135"/>
                    <a:gd name="T6" fmla="*/ 37 w 235"/>
                    <a:gd name="T7" fmla="*/ 128 h 135"/>
                    <a:gd name="T8" fmla="*/ 8 w 235"/>
                    <a:gd name="T9" fmla="*/ 126 h 135"/>
                    <a:gd name="T10" fmla="*/ 10 w 235"/>
                    <a:gd name="T11" fmla="*/ 97 h 135"/>
                    <a:gd name="T12" fmla="*/ 118 w 235"/>
                    <a:gd name="T13" fmla="*/ 0 h 135"/>
                    <a:gd name="T14" fmla="*/ 226 w 235"/>
                    <a:gd name="T15" fmla="*/ 97 h 135"/>
                    <a:gd name="T16" fmla="*/ 227 w 235"/>
                    <a:gd name="T17" fmla="*/ 126 h 135"/>
                    <a:gd name="T18" fmla="*/ 212 w 235"/>
                    <a:gd name="T19" fmla="*/ 13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5" h="135">
                      <a:moveTo>
                        <a:pt x="212" y="133"/>
                      </a:moveTo>
                      <a:cubicBezTo>
                        <a:pt x="207" y="133"/>
                        <a:pt x="202" y="131"/>
                        <a:pt x="198" y="128"/>
                      </a:cubicBezTo>
                      <a:cubicBezTo>
                        <a:pt x="118" y="56"/>
                        <a:pt x="118" y="56"/>
                        <a:pt x="118" y="56"/>
                      </a:cubicBezTo>
                      <a:cubicBezTo>
                        <a:pt x="37" y="128"/>
                        <a:pt x="37" y="128"/>
                        <a:pt x="37" y="128"/>
                      </a:cubicBezTo>
                      <a:cubicBezTo>
                        <a:pt x="29" y="135"/>
                        <a:pt x="16" y="135"/>
                        <a:pt x="8" y="126"/>
                      </a:cubicBezTo>
                      <a:cubicBezTo>
                        <a:pt x="0" y="118"/>
                        <a:pt x="1" y="104"/>
                        <a:pt x="10" y="97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226" y="97"/>
                        <a:pt x="226" y="97"/>
                        <a:pt x="226" y="97"/>
                      </a:cubicBezTo>
                      <a:cubicBezTo>
                        <a:pt x="234" y="104"/>
                        <a:pt x="235" y="118"/>
                        <a:pt x="227" y="126"/>
                      </a:cubicBezTo>
                      <a:cubicBezTo>
                        <a:pt x="223" y="131"/>
                        <a:pt x="218" y="133"/>
                        <a:pt x="212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3" name="Freeform 1033"/>
                <p:cNvSpPr/>
                <p:nvPr/>
              </p:nvSpPr>
              <p:spPr bwMode="auto">
                <a:xfrm>
                  <a:off x="2179506" y="3695330"/>
                  <a:ext cx="191156" cy="133464"/>
                </a:xfrm>
                <a:custGeom>
                  <a:avLst/>
                  <a:gdLst>
                    <a:gd name="T0" fmla="*/ 94 w 188"/>
                    <a:gd name="T1" fmla="*/ 0 h 131"/>
                    <a:gd name="T2" fmla="*/ 0 w 188"/>
                    <a:gd name="T3" fmla="*/ 86 h 131"/>
                    <a:gd name="T4" fmla="*/ 0 w 188"/>
                    <a:gd name="T5" fmla="*/ 117 h 131"/>
                    <a:gd name="T6" fmla="*/ 14 w 188"/>
                    <a:gd name="T7" fmla="*/ 131 h 131"/>
                    <a:gd name="T8" fmla="*/ 64 w 188"/>
                    <a:gd name="T9" fmla="*/ 131 h 131"/>
                    <a:gd name="T10" fmla="*/ 64 w 188"/>
                    <a:gd name="T11" fmla="*/ 85 h 131"/>
                    <a:gd name="T12" fmla="*/ 124 w 188"/>
                    <a:gd name="T13" fmla="*/ 85 h 131"/>
                    <a:gd name="T14" fmla="*/ 124 w 188"/>
                    <a:gd name="T15" fmla="*/ 131 h 131"/>
                    <a:gd name="T16" fmla="*/ 174 w 188"/>
                    <a:gd name="T17" fmla="*/ 131 h 131"/>
                    <a:gd name="T18" fmla="*/ 188 w 188"/>
                    <a:gd name="T19" fmla="*/ 117 h 131"/>
                    <a:gd name="T20" fmla="*/ 188 w 188"/>
                    <a:gd name="T21" fmla="*/ 86 h 131"/>
                    <a:gd name="T22" fmla="*/ 94 w 188"/>
                    <a:gd name="T23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8" h="131">
                      <a:moveTo>
                        <a:pt x="94" y="0"/>
                      </a:move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5"/>
                        <a:pt x="6" y="131"/>
                        <a:pt x="14" y="131"/>
                      </a:cubicBezTo>
                      <a:cubicBezTo>
                        <a:pt x="64" y="131"/>
                        <a:pt x="64" y="131"/>
                        <a:pt x="64" y="131"/>
                      </a:cubicBezTo>
                      <a:cubicBezTo>
                        <a:pt x="64" y="85"/>
                        <a:pt x="64" y="85"/>
                        <a:pt x="64" y="85"/>
                      </a:cubicBezTo>
                      <a:cubicBezTo>
                        <a:pt x="124" y="85"/>
                        <a:pt x="124" y="85"/>
                        <a:pt x="124" y="85"/>
                      </a:cubicBezTo>
                      <a:cubicBezTo>
                        <a:pt x="124" y="131"/>
                        <a:pt x="124" y="131"/>
                        <a:pt x="124" y="131"/>
                      </a:cubicBezTo>
                      <a:cubicBezTo>
                        <a:pt x="174" y="131"/>
                        <a:pt x="174" y="131"/>
                        <a:pt x="174" y="131"/>
                      </a:cubicBezTo>
                      <a:cubicBezTo>
                        <a:pt x="182" y="131"/>
                        <a:pt x="188" y="125"/>
                        <a:pt x="188" y="117"/>
                      </a:cubicBezTo>
                      <a:cubicBezTo>
                        <a:pt x="188" y="86"/>
                        <a:pt x="188" y="86"/>
                        <a:pt x="188" y="86"/>
                      </a:cubicBezTo>
                      <a:lnTo>
                        <a:pt x="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9706" name="矩形 40"/>
              <p:cNvSpPr/>
              <p:nvPr/>
            </p:nvSpPr>
            <p:spPr>
              <a:xfrm>
                <a:off x="2319153" y="5425642"/>
                <a:ext cx="103105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r"/>
                <a:r>
                  <a:rPr lang="zh-CN" alt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一小组</a:t>
                </a:r>
              </a:p>
            </p:txBody>
          </p:sp>
        </p:grpSp>
      </p:grpSp>
      <p:grpSp>
        <p:nvGrpSpPr>
          <p:cNvPr id="29707" name="组合 43"/>
          <p:cNvGrpSpPr/>
          <p:nvPr/>
        </p:nvGrpSpPr>
        <p:grpSpPr>
          <a:xfrm>
            <a:off x="6856413" y="2601913"/>
            <a:ext cx="2797175" cy="3721100"/>
            <a:chOff x="4905039" y="2247900"/>
            <a:chExt cx="2797176" cy="3721100"/>
          </a:xfrm>
        </p:grpSpPr>
        <p:sp>
          <p:nvSpPr>
            <p:cNvPr id="45" name="圆角矩形 44"/>
            <p:cNvSpPr/>
            <p:nvPr/>
          </p:nvSpPr>
          <p:spPr>
            <a:xfrm>
              <a:off x="4905039" y="2247900"/>
              <a:ext cx="2797176" cy="3721100"/>
            </a:xfrm>
            <a:prstGeom prst="roundRect">
              <a:avLst>
                <a:gd name="adj" fmla="val 92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9709" name="组合 45"/>
            <p:cNvGrpSpPr/>
            <p:nvPr/>
          </p:nvGrpSpPr>
          <p:grpSpPr>
            <a:xfrm>
              <a:off x="5897028" y="5194668"/>
              <a:ext cx="1468580" cy="689788"/>
              <a:chOff x="5897028" y="5194668"/>
              <a:chExt cx="1468580" cy="689788"/>
            </a:xfrm>
          </p:grpSpPr>
          <p:sp>
            <p:nvSpPr>
              <p:cNvPr id="29710" name="Freeform 1173"/>
              <p:cNvSpPr>
                <a:spLocks noEditPoints="1"/>
              </p:cNvSpPr>
              <p:nvPr/>
            </p:nvSpPr>
            <p:spPr>
              <a:xfrm>
                <a:off x="7079914" y="5194668"/>
                <a:ext cx="285694" cy="653362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345" h="789">
                    <a:moveTo>
                      <a:pt x="281" y="397"/>
                    </a:moveTo>
                    <a:lnTo>
                      <a:pt x="281" y="191"/>
                    </a:lnTo>
                    <a:lnTo>
                      <a:pt x="194" y="113"/>
                    </a:lnTo>
                    <a:lnTo>
                      <a:pt x="194" y="83"/>
                    </a:lnTo>
                    <a:lnTo>
                      <a:pt x="182" y="64"/>
                    </a:lnTo>
                    <a:lnTo>
                      <a:pt x="182" y="0"/>
                    </a:lnTo>
                    <a:lnTo>
                      <a:pt x="165" y="0"/>
                    </a:lnTo>
                    <a:lnTo>
                      <a:pt x="165" y="64"/>
                    </a:lnTo>
                    <a:lnTo>
                      <a:pt x="153" y="83"/>
                    </a:lnTo>
                    <a:lnTo>
                      <a:pt x="153" y="113"/>
                    </a:lnTo>
                    <a:lnTo>
                      <a:pt x="64" y="191"/>
                    </a:lnTo>
                    <a:lnTo>
                      <a:pt x="64" y="397"/>
                    </a:lnTo>
                    <a:lnTo>
                      <a:pt x="0" y="397"/>
                    </a:lnTo>
                    <a:lnTo>
                      <a:pt x="0" y="789"/>
                    </a:lnTo>
                    <a:lnTo>
                      <a:pt x="345" y="789"/>
                    </a:lnTo>
                    <a:lnTo>
                      <a:pt x="345" y="397"/>
                    </a:lnTo>
                    <a:lnTo>
                      <a:pt x="281" y="397"/>
                    </a:lnTo>
                    <a:close/>
                    <a:moveTo>
                      <a:pt x="78" y="728"/>
                    </a:moveTo>
                    <a:lnTo>
                      <a:pt x="40" y="728"/>
                    </a:lnTo>
                    <a:lnTo>
                      <a:pt x="40" y="690"/>
                    </a:lnTo>
                    <a:lnTo>
                      <a:pt x="78" y="690"/>
                    </a:lnTo>
                    <a:lnTo>
                      <a:pt x="78" y="728"/>
                    </a:lnTo>
                    <a:close/>
                    <a:moveTo>
                      <a:pt x="78" y="673"/>
                    </a:moveTo>
                    <a:lnTo>
                      <a:pt x="40" y="673"/>
                    </a:lnTo>
                    <a:lnTo>
                      <a:pt x="40" y="636"/>
                    </a:lnTo>
                    <a:lnTo>
                      <a:pt x="78" y="636"/>
                    </a:lnTo>
                    <a:lnTo>
                      <a:pt x="78" y="673"/>
                    </a:lnTo>
                    <a:close/>
                    <a:moveTo>
                      <a:pt x="78" y="619"/>
                    </a:moveTo>
                    <a:lnTo>
                      <a:pt x="40" y="619"/>
                    </a:lnTo>
                    <a:lnTo>
                      <a:pt x="40" y="581"/>
                    </a:lnTo>
                    <a:lnTo>
                      <a:pt x="78" y="581"/>
                    </a:lnTo>
                    <a:lnTo>
                      <a:pt x="78" y="619"/>
                    </a:lnTo>
                    <a:close/>
                    <a:moveTo>
                      <a:pt x="78" y="567"/>
                    </a:moveTo>
                    <a:lnTo>
                      <a:pt x="40" y="567"/>
                    </a:lnTo>
                    <a:lnTo>
                      <a:pt x="40" y="529"/>
                    </a:lnTo>
                    <a:lnTo>
                      <a:pt x="78" y="529"/>
                    </a:lnTo>
                    <a:lnTo>
                      <a:pt x="78" y="567"/>
                    </a:lnTo>
                    <a:close/>
                    <a:moveTo>
                      <a:pt x="78" y="513"/>
                    </a:moveTo>
                    <a:lnTo>
                      <a:pt x="40" y="513"/>
                    </a:lnTo>
                    <a:lnTo>
                      <a:pt x="40" y="475"/>
                    </a:lnTo>
                    <a:lnTo>
                      <a:pt x="78" y="475"/>
                    </a:lnTo>
                    <a:lnTo>
                      <a:pt x="78" y="513"/>
                    </a:lnTo>
                    <a:close/>
                    <a:moveTo>
                      <a:pt x="78" y="458"/>
                    </a:moveTo>
                    <a:lnTo>
                      <a:pt x="40" y="458"/>
                    </a:lnTo>
                    <a:lnTo>
                      <a:pt x="40" y="421"/>
                    </a:lnTo>
                    <a:lnTo>
                      <a:pt x="78" y="421"/>
                    </a:lnTo>
                    <a:lnTo>
                      <a:pt x="78" y="458"/>
                    </a:lnTo>
                    <a:close/>
                    <a:moveTo>
                      <a:pt x="134" y="728"/>
                    </a:moveTo>
                    <a:lnTo>
                      <a:pt x="97" y="728"/>
                    </a:lnTo>
                    <a:lnTo>
                      <a:pt x="97" y="690"/>
                    </a:lnTo>
                    <a:lnTo>
                      <a:pt x="134" y="690"/>
                    </a:lnTo>
                    <a:lnTo>
                      <a:pt x="134" y="728"/>
                    </a:lnTo>
                    <a:close/>
                    <a:moveTo>
                      <a:pt x="134" y="673"/>
                    </a:moveTo>
                    <a:lnTo>
                      <a:pt x="97" y="673"/>
                    </a:lnTo>
                    <a:lnTo>
                      <a:pt x="97" y="636"/>
                    </a:lnTo>
                    <a:lnTo>
                      <a:pt x="134" y="636"/>
                    </a:lnTo>
                    <a:lnTo>
                      <a:pt x="134" y="673"/>
                    </a:lnTo>
                    <a:close/>
                    <a:moveTo>
                      <a:pt x="134" y="619"/>
                    </a:moveTo>
                    <a:lnTo>
                      <a:pt x="97" y="619"/>
                    </a:lnTo>
                    <a:lnTo>
                      <a:pt x="97" y="581"/>
                    </a:lnTo>
                    <a:lnTo>
                      <a:pt x="134" y="581"/>
                    </a:lnTo>
                    <a:lnTo>
                      <a:pt x="134" y="619"/>
                    </a:lnTo>
                    <a:close/>
                    <a:moveTo>
                      <a:pt x="134" y="567"/>
                    </a:moveTo>
                    <a:lnTo>
                      <a:pt x="97" y="567"/>
                    </a:lnTo>
                    <a:lnTo>
                      <a:pt x="97" y="529"/>
                    </a:lnTo>
                    <a:lnTo>
                      <a:pt x="134" y="529"/>
                    </a:lnTo>
                    <a:lnTo>
                      <a:pt x="134" y="567"/>
                    </a:lnTo>
                    <a:close/>
                    <a:moveTo>
                      <a:pt x="134" y="513"/>
                    </a:moveTo>
                    <a:lnTo>
                      <a:pt x="97" y="513"/>
                    </a:lnTo>
                    <a:lnTo>
                      <a:pt x="97" y="475"/>
                    </a:lnTo>
                    <a:lnTo>
                      <a:pt x="134" y="475"/>
                    </a:lnTo>
                    <a:lnTo>
                      <a:pt x="134" y="513"/>
                    </a:lnTo>
                    <a:close/>
                    <a:moveTo>
                      <a:pt x="134" y="458"/>
                    </a:moveTo>
                    <a:lnTo>
                      <a:pt x="97" y="458"/>
                    </a:lnTo>
                    <a:lnTo>
                      <a:pt x="97" y="421"/>
                    </a:lnTo>
                    <a:lnTo>
                      <a:pt x="134" y="421"/>
                    </a:lnTo>
                    <a:lnTo>
                      <a:pt x="134" y="458"/>
                    </a:lnTo>
                    <a:close/>
                    <a:moveTo>
                      <a:pt x="134" y="354"/>
                    </a:moveTo>
                    <a:lnTo>
                      <a:pt x="97" y="354"/>
                    </a:lnTo>
                    <a:lnTo>
                      <a:pt x="97" y="317"/>
                    </a:lnTo>
                    <a:lnTo>
                      <a:pt x="134" y="317"/>
                    </a:lnTo>
                    <a:lnTo>
                      <a:pt x="134" y="354"/>
                    </a:lnTo>
                    <a:close/>
                    <a:moveTo>
                      <a:pt x="134" y="302"/>
                    </a:moveTo>
                    <a:lnTo>
                      <a:pt x="97" y="302"/>
                    </a:lnTo>
                    <a:lnTo>
                      <a:pt x="97" y="265"/>
                    </a:lnTo>
                    <a:lnTo>
                      <a:pt x="134" y="265"/>
                    </a:lnTo>
                    <a:lnTo>
                      <a:pt x="134" y="302"/>
                    </a:lnTo>
                    <a:close/>
                    <a:moveTo>
                      <a:pt x="134" y="248"/>
                    </a:moveTo>
                    <a:lnTo>
                      <a:pt x="97" y="248"/>
                    </a:lnTo>
                    <a:lnTo>
                      <a:pt x="97" y="210"/>
                    </a:lnTo>
                    <a:lnTo>
                      <a:pt x="134" y="210"/>
                    </a:lnTo>
                    <a:lnTo>
                      <a:pt x="134" y="248"/>
                    </a:lnTo>
                    <a:close/>
                    <a:moveTo>
                      <a:pt x="191" y="728"/>
                    </a:moveTo>
                    <a:lnTo>
                      <a:pt x="153" y="728"/>
                    </a:lnTo>
                    <a:lnTo>
                      <a:pt x="153" y="690"/>
                    </a:lnTo>
                    <a:lnTo>
                      <a:pt x="191" y="690"/>
                    </a:lnTo>
                    <a:lnTo>
                      <a:pt x="191" y="728"/>
                    </a:lnTo>
                    <a:close/>
                    <a:moveTo>
                      <a:pt x="191" y="673"/>
                    </a:moveTo>
                    <a:lnTo>
                      <a:pt x="153" y="673"/>
                    </a:lnTo>
                    <a:lnTo>
                      <a:pt x="153" y="636"/>
                    </a:lnTo>
                    <a:lnTo>
                      <a:pt x="191" y="636"/>
                    </a:lnTo>
                    <a:lnTo>
                      <a:pt x="191" y="673"/>
                    </a:lnTo>
                    <a:close/>
                    <a:moveTo>
                      <a:pt x="191" y="619"/>
                    </a:moveTo>
                    <a:lnTo>
                      <a:pt x="153" y="619"/>
                    </a:lnTo>
                    <a:lnTo>
                      <a:pt x="153" y="581"/>
                    </a:lnTo>
                    <a:lnTo>
                      <a:pt x="191" y="581"/>
                    </a:lnTo>
                    <a:lnTo>
                      <a:pt x="191" y="619"/>
                    </a:lnTo>
                    <a:close/>
                    <a:moveTo>
                      <a:pt x="191" y="567"/>
                    </a:moveTo>
                    <a:lnTo>
                      <a:pt x="153" y="567"/>
                    </a:lnTo>
                    <a:lnTo>
                      <a:pt x="153" y="529"/>
                    </a:lnTo>
                    <a:lnTo>
                      <a:pt x="191" y="529"/>
                    </a:lnTo>
                    <a:lnTo>
                      <a:pt x="191" y="567"/>
                    </a:lnTo>
                    <a:close/>
                    <a:moveTo>
                      <a:pt x="191" y="513"/>
                    </a:moveTo>
                    <a:lnTo>
                      <a:pt x="153" y="513"/>
                    </a:lnTo>
                    <a:lnTo>
                      <a:pt x="153" y="475"/>
                    </a:lnTo>
                    <a:lnTo>
                      <a:pt x="191" y="475"/>
                    </a:lnTo>
                    <a:lnTo>
                      <a:pt x="191" y="513"/>
                    </a:lnTo>
                    <a:close/>
                    <a:moveTo>
                      <a:pt x="191" y="458"/>
                    </a:moveTo>
                    <a:lnTo>
                      <a:pt x="153" y="458"/>
                    </a:lnTo>
                    <a:lnTo>
                      <a:pt x="153" y="421"/>
                    </a:lnTo>
                    <a:lnTo>
                      <a:pt x="191" y="421"/>
                    </a:lnTo>
                    <a:lnTo>
                      <a:pt x="191" y="458"/>
                    </a:lnTo>
                    <a:close/>
                    <a:moveTo>
                      <a:pt x="191" y="354"/>
                    </a:moveTo>
                    <a:lnTo>
                      <a:pt x="153" y="354"/>
                    </a:lnTo>
                    <a:lnTo>
                      <a:pt x="153" y="317"/>
                    </a:lnTo>
                    <a:lnTo>
                      <a:pt x="191" y="317"/>
                    </a:lnTo>
                    <a:lnTo>
                      <a:pt x="191" y="354"/>
                    </a:lnTo>
                    <a:close/>
                    <a:moveTo>
                      <a:pt x="191" y="302"/>
                    </a:moveTo>
                    <a:lnTo>
                      <a:pt x="153" y="302"/>
                    </a:lnTo>
                    <a:lnTo>
                      <a:pt x="153" y="265"/>
                    </a:lnTo>
                    <a:lnTo>
                      <a:pt x="191" y="265"/>
                    </a:lnTo>
                    <a:lnTo>
                      <a:pt x="191" y="302"/>
                    </a:lnTo>
                    <a:close/>
                    <a:moveTo>
                      <a:pt x="191" y="248"/>
                    </a:moveTo>
                    <a:lnTo>
                      <a:pt x="153" y="248"/>
                    </a:lnTo>
                    <a:lnTo>
                      <a:pt x="153" y="210"/>
                    </a:lnTo>
                    <a:lnTo>
                      <a:pt x="191" y="210"/>
                    </a:lnTo>
                    <a:lnTo>
                      <a:pt x="191" y="248"/>
                    </a:lnTo>
                    <a:close/>
                    <a:moveTo>
                      <a:pt x="248" y="728"/>
                    </a:moveTo>
                    <a:lnTo>
                      <a:pt x="212" y="728"/>
                    </a:lnTo>
                    <a:lnTo>
                      <a:pt x="212" y="690"/>
                    </a:lnTo>
                    <a:lnTo>
                      <a:pt x="248" y="690"/>
                    </a:lnTo>
                    <a:lnTo>
                      <a:pt x="248" y="728"/>
                    </a:lnTo>
                    <a:close/>
                    <a:moveTo>
                      <a:pt x="248" y="673"/>
                    </a:moveTo>
                    <a:lnTo>
                      <a:pt x="212" y="673"/>
                    </a:lnTo>
                    <a:lnTo>
                      <a:pt x="212" y="636"/>
                    </a:lnTo>
                    <a:lnTo>
                      <a:pt x="248" y="636"/>
                    </a:lnTo>
                    <a:lnTo>
                      <a:pt x="248" y="673"/>
                    </a:lnTo>
                    <a:close/>
                    <a:moveTo>
                      <a:pt x="248" y="619"/>
                    </a:moveTo>
                    <a:lnTo>
                      <a:pt x="212" y="619"/>
                    </a:lnTo>
                    <a:lnTo>
                      <a:pt x="212" y="581"/>
                    </a:lnTo>
                    <a:lnTo>
                      <a:pt x="248" y="581"/>
                    </a:lnTo>
                    <a:lnTo>
                      <a:pt x="248" y="619"/>
                    </a:lnTo>
                    <a:close/>
                    <a:moveTo>
                      <a:pt x="248" y="567"/>
                    </a:moveTo>
                    <a:lnTo>
                      <a:pt x="212" y="567"/>
                    </a:lnTo>
                    <a:lnTo>
                      <a:pt x="212" y="529"/>
                    </a:lnTo>
                    <a:lnTo>
                      <a:pt x="248" y="529"/>
                    </a:lnTo>
                    <a:lnTo>
                      <a:pt x="248" y="567"/>
                    </a:lnTo>
                    <a:close/>
                    <a:moveTo>
                      <a:pt x="248" y="513"/>
                    </a:moveTo>
                    <a:lnTo>
                      <a:pt x="212" y="513"/>
                    </a:lnTo>
                    <a:lnTo>
                      <a:pt x="212" y="475"/>
                    </a:lnTo>
                    <a:lnTo>
                      <a:pt x="248" y="475"/>
                    </a:lnTo>
                    <a:lnTo>
                      <a:pt x="248" y="513"/>
                    </a:lnTo>
                    <a:close/>
                    <a:moveTo>
                      <a:pt x="248" y="458"/>
                    </a:moveTo>
                    <a:lnTo>
                      <a:pt x="212" y="458"/>
                    </a:lnTo>
                    <a:lnTo>
                      <a:pt x="212" y="421"/>
                    </a:lnTo>
                    <a:lnTo>
                      <a:pt x="248" y="421"/>
                    </a:lnTo>
                    <a:lnTo>
                      <a:pt x="248" y="458"/>
                    </a:lnTo>
                    <a:close/>
                    <a:moveTo>
                      <a:pt x="248" y="354"/>
                    </a:moveTo>
                    <a:lnTo>
                      <a:pt x="212" y="354"/>
                    </a:lnTo>
                    <a:lnTo>
                      <a:pt x="212" y="317"/>
                    </a:lnTo>
                    <a:lnTo>
                      <a:pt x="248" y="317"/>
                    </a:lnTo>
                    <a:lnTo>
                      <a:pt x="248" y="354"/>
                    </a:lnTo>
                    <a:close/>
                    <a:moveTo>
                      <a:pt x="248" y="302"/>
                    </a:moveTo>
                    <a:lnTo>
                      <a:pt x="212" y="302"/>
                    </a:lnTo>
                    <a:lnTo>
                      <a:pt x="212" y="265"/>
                    </a:lnTo>
                    <a:lnTo>
                      <a:pt x="248" y="265"/>
                    </a:lnTo>
                    <a:lnTo>
                      <a:pt x="248" y="302"/>
                    </a:lnTo>
                    <a:close/>
                    <a:moveTo>
                      <a:pt x="248" y="248"/>
                    </a:moveTo>
                    <a:lnTo>
                      <a:pt x="212" y="248"/>
                    </a:lnTo>
                    <a:lnTo>
                      <a:pt x="212" y="210"/>
                    </a:lnTo>
                    <a:lnTo>
                      <a:pt x="248" y="210"/>
                    </a:lnTo>
                    <a:lnTo>
                      <a:pt x="248" y="248"/>
                    </a:lnTo>
                    <a:close/>
                    <a:moveTo>
                      <a:pt x="307" y="728"/>
                    </a:moveTo>
                    <a:lnTo>
                      <a:pt x="269" y="728"/>
                    </a:lnTo>
                    <a:lnTo>
                      <a:pt x="269" y="690"/>
                    </a:lnTo>
                    <a:lnTo>
                      <a:pt x="307" y="690"/>
                    </a:lnTo>
                    <a:lnTo>
                      <a:pt x="307" y="728"/>
                    </a:lnTo>
                    <a:close/>
                    <a:moveTo>
                      <a:pt x="307" y="673"/>
                    </a:moveTo>
                    <a:lnTo>
                      <a:pt x="269" y="673"/>
                    </a:lnTo>
                    <a:lnTo>
                      <a:pt x="269" y="636"/>
                    </a:lnTo>
                    <a:lnTo>
                      <a:pt x="307" y="636"/>
                    </a:lnTo>
                    <a:lnTo>
                      <a:pt x="307" y="673"/>
                    </a:lnTo>
                    <a:close/>
                    <a:moveTo>
                      <a:pt x="307" y="619"/>
                    </a:moveTo>
                    <a:lnTo>
                      <a:pt x="269" y="619"/>
                    </a:lnTo>
                    <a:lnTo>
                      <a:pt x="269" y="581"/>
                    </a:lnTo>
                    <a:lnTo>
                      <a:pt x="307" y="581"/>
                    </a:lnTo>
                    <a:lnTo>
                      <a:pt x="307" y="619"/>
                    </a:lnTo>
                    <a:close/>
                    <a:moveTo>
                      <a:pt x="307" y="567"/>
                    </a:moveTo>
                    <a:lnTo>
                      <a:pt x="269" y="567"/>
                    </a:lnTo>
                    <a:lnTo>
                      <a:pt x="269" y="529"/>
                    </a:lnTo>
                    <a:lnTo>
                      <a:pt x="307" y="529"/>
                    </a:lnTo>
                    <a:lnTo>
                      <a:pt x="307" y="567"/>
                    </a:lnTo>
                    <a:close/>
                    <a:moveTo>
                      <a:pt x="307" y="513"/>
                    </a:moveTo>
                    <a:lnTo>
                      <a:pt x="269" y="513"/>
                    </a:lnTo>
                    <a:lnTo>
                      <a:pt x="269" y="475"/>
                    </a:lnTo>
                    <a:lnTo>
                      <a:pt x="307" y="475"/>
                    </a:lnTo>
                    <a:lnTo>
                      <a:pt x="307" y="513"/>
                    </a:lnTo>
                    <a:close/>
                    <a:moveTo>
                      <a:pt x="307" y="458"/>
                    </a:moveTo>
                    <a:lnTo>
                      <a:pt x="269" y="458"/>
                    </a:lnTo>
                    <a:lnTo>
                      <a:pt x="269" y="421"/>
                    </a:lnTo>
                    <a:lnTo>
                      <a:pt x="307" y="421"/>
                    </a:lnTo>
                    <a:lnTo>
                      <a:pt x="307" y="4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1" name="矩形 47"/>
              <p:cNvSpPr/>
              <p:nvPr/>
            </p:nvSpPr>
            <p:spPr>
              <a:xfrm>
                <a:off x="5897028" y="5453569"/>
                <a:ext cx="103105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algn="r"/>
                <a:r>
                  <a:rPr lang="zh-CN" alt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二小组</a:t>
                </a:r>
              </a:p>
            </p:txBody>
          </p:sp>
        </p:grpSp>
      </p:grpSp>
      <p:grpSp>
        <p:nvGrpSpPr>
          <p:cNvPr id="29712" name="组合 61"/>
          <p:cNvGrpSpPr/>
          <p:nvPr/>
        </p:nvGrpSpPr>
        <p:grpSpPr>
          <a:xfrm>
            <a:off x="2855913" y="1773238"/>
            <a:ext cx="2592387" cy="3562350"/>
            <a:chOff x="1496412" y="1418841"/>
            <a:chExt cx="2592988" cy="3562597"/>
          </a:xfrm>
        </p:grpSpPr>
        <p:sp>
          <p:nvSpPr>
            <p:cNvPr id="63" name="圆角矩形标注 62"/>
            <p:cNvSpPr/>
            <p:nvPr/>
          </p:nvSpPr>
          <p:spPr>
            <a:xfrm>
              <a:off x="1496412" y="1418841"/>
              <a:ext cx="2592988" cy="3562597"/>
            </a:xfrm>
            <a:prstGeom prst="wedgeRoundRectCallout">
              <a:avLst>
                <a:gd name="adj1" fmla="val -6736"/>
                <a:gd name="adj2" fmla="val 59713"/>
                <a:gd name="adj3" fmla="val 16667"/>
              </a:avLst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9714" name="矩形 65"/>
            <p:cNvSpPr/>
            <p:nvPr/>
          </p:nvSpPr>
          <p:spPr>
            <a:xfrm>
              <a:off x="1722187" y="2640814"/>
              <a:ext cx="2141438" cy="3432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140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圆角矩形标注 67"/>
          <p:cNvSpPr/>
          <p:nvPr/>
        </p:nvSpPr>
        <p:spPr>
          <a:xfrm>
            <a:off x="6959988" y="1773022"/>
            <a:ext cx="2592705" cy="3562350"/>
          </a:xfrm>
          <a:prstGeom prst="wedgeRoundRectCallout">
            <a:avLst>
              <a:gd name="adj1" fmla="val -6736"/>
              <a:gd name="adj2" fmla="val 59713"/>
              <a:gd name="adj3" fmla="val 16667"/>
            </a:avLst>
          </a:prstGeom>
          <a:gradFill rotWithShape="1">
            <a:gsLst>
              <a:gs pos="41000">
                <a:srgbClr val="ECECEC"/>
              </a:gs>
              <a:gs pos="100000">
                <a:srgbClr val="F7F7F7"/>
              </a:gs>
              <a:gs pos="0">
                <a:schemeClr val="bg1">
                  <a:lumMod val="75000"/>
                </a:schemeClr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pic>
        <p:nvPicPr>
          <p:cNvPr id="40" name="图片 39" descr="IMG_20180625_153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043" y="1989020"/>
            <a:ext cx="2339968" cy="311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图片 40" descr="IMG_20180625_15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3986" y="1989020"/>
            <a:ext cx="2303968" cy="3071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直接连接符 80"/>
          <p:cNvCxnSpPr/>
          <p:nvPr/>
        </p:nvCxnSpPr>
        <p:spPr>
          <a:xfrm>
            <a:off x="0" y="4064000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84"/>
          <p:cNvGrpSpPr>
            <a:grpSpLocks noChangeAspect="1"/>
          </p:cNvGrpSpPr>
          <p:nvPr/>
        </p:nvGrpSpPr>
        <p:grpSpPr>
          <a:xfrm>
            <a:off x="1017588" y="3560763"/>
            <a:ext cx="1052512" cy="1006475"/>
            <a:chOff x="1461955" y="3427943"/>
            <a:chExt cx="1305862" cy="1249469"/>
          </a:xfrm>
        </p:grpSpPr>
        <p:sp>
          <p:nvSpPr>
            <p:cNvPr id="86" name="椭圆 85"/>
            <p:cNvSpPr/>
            <p:nvPr/>
          </p:nvSpPr>
          <p:spPr>
            <a:xfrm>
              <a:off x="1490151" y="3427943"/>
              <a:ext cx="1249469" cy="1249469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87" name="TextBox 85"/>
            <p:cNvSpPr txBox="1"/>
            <p:nvPr/>
          </p:nvSpPr>
          <p:spPr>
            <a:xfrm>
              <a:off x="1461955" y="3652096"/>
              <a:ext cx="1305862" cy="80116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600" b="1" i="0" u="none" strike="noStrike" kern="1200" cap="none" spc="300" normalizeH="0" baseline="0" noProof="1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01</a:t>
              </a:r>
              <a:endPara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87"/>
          <p:cNvGrpSpPr>
            <a:grpSpLocks noChangeAspect="1"/>
          </p:cNvGrpSpPr>
          <p:nvPr/>
        </p:nvGrpSpPr>
        <p:grpSpPr>
          <a:xfrm>
            <a:off x="9777413" y="3562350"/>
            <a:ext cx="1008062" cy="1008063"/>
            <a:chOff x="1490152" y="3427943"/>
            <a:chExt cx="1249469" cy="1249469"/>
          </a:xfrm>
        </p:grpSpPr>
        <p:sp>
          <p:nvSpPr>
            <p:cNvPr id="89" name="椭圆 88"/>
            <p:cNvSpPr/>
            <p:nvPr/>
          </p:nvSpPr>
          <p:spPr>
            <a:xfrm>
              <a:off x="1490152" y="3427943"/>
              <a:ext cx="1249469" cy="1249469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90" name="TextBox 85"/>
            <p:cNvSpPr txBox="1"/>
            <p:nvPr/>
          </p:nvSpPr>
          <p:spPr>
            <a:xfrm>
              <a:off x="1551547" y="3653058"/>
              <a:ext cx="1187758" cy="79971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36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600" b="1" i="0" u="none" strike="noStrike" kern="1200" cap="none" spc="300" normalizeH="0" baseline="0" noProof="1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</a:t>
              </a:r>
              <a:r>
                <a:rPr kumimoji="0" lang="en-US" sz="3600" b="1" i="0" u="none" strike="noStrike" kern="1200" cap="none" spc="300" normalizeH="0" baseline="0" noProof="1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5</a:t>
              </a:r>
              <a:endParaRPr kumimoji="0" lang="en-US" sz="36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90"/>
          <p:cNvGrpSpPr>
            <a:grpSpLocks noChangeAspect="1"/>
          </p:cNvGrpSpPr>
          <p:nvPr/>
        </p:nvGrpSpPr>
        <p:grpSpPr>
          <a:xfrm>
            <a:off x="5238750" y="3562350"/>
            <a:ext cx="1079500" cy="1008063"/>
            <a:chOff x="1445286" y="3427943"/>
            <a:chExt cx="1338884" cy="1249469"/>
          </a:xfrm>
        </p:grpSpPr>
        <p:sp>
          <p:nvSpPr>
            <p:cNvPr id="92" name="椭圆 91"/>
            <p:cNvSpPr/>
            <p:nvPr/>
          </p:nvSpPr>
          <p:spPr>
            <a:xfrm>
              <a:off x="1490152" y="3427943"/>
              <a:ext cx="1249469" cy="1249469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93" name="TextBox 85"/>
            <p:cNvSpPr txBox="1"/>
            <p:nvPr/>
          </p:nvSpPr>
          <p:spPr>
            <a:xfrm>
              <a:off x="1445286" y="3653059"/>
              <a:ext cx="1338884" cy="79971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36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600" b="1" i="0" u="none" strike="noStrike" kern="1200" cap="none" spc="300" normalizeH="0" baseline="0" noProof="1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03</a:t>
              </a:r>
              <a:endPara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93"/>
          <p:cNvGrpSpPr>
            <a:grpSpLocks noChangeAspect="1"/>
          </p:cNvGrpSpPr>
          <p:nvPr/>
        </p:nvGrpSpPr>
        <p:grpSpPr>
          <a:xfrm>
            <a:off x="7634288" y="3560763"/>
            <a:ext cx="1008062" cy="1006475"/>
            <a:chOff x="2571649" y="3427943"/>
            <a:chExt cx="1249470" cy="1249469"/>
          </a:xfrm>
        </p:grpSpPr>
        <p:sp>
          <p:nvSpPr>
            <p:cNvPr id="95" name="椭圆 94"/>
            <p:cNvSpPr/>
            <p:nvPr/>
          </p:nvSpPr>
          <p:spPr>
            <a:xfrm>
              <a:off x="2571650" y="3427943"/>
              <a:ext cx="1249469" cy="1249469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96" name="TextBox 85"/>
            <p:cNvSpPr txBox="1"/>
            <p:nvPr/>
          </p:nvSpPr>
          <p:spPr>
            <a:xfrm>
              <a:off x="2571649" y="3652271"/>
              <a:ext cx="1210584" cy="79971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36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600" b="1" i="0" u="none" strike="noStrike" kern="1200" cap="none" spc="300" normalizeH="0" baseline="0" noProof="1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04</a:t>
              </a:r>
              <a:endPara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96"/>
          <p:cNvGrpSpPr>
            <a:grpSpLocks noChangeAspect="1"/>
          </p:cNvGrpSpPr>
          <p:nvPr/>
        </p:nvGrpSpPr>
        <p:grpSpPr>
          <a:xfrm>
            <a:off x="3095625" y="3563938"/>
            <a:ext cx="1030288" cy="1006475"/>
            <a:chOff x="1490152" y="3427943"/>
            <a:chExt cx="1277489" cy="1249469"/>
          </a:xfrm>
        </p:grpSpPr>
        <p:sp>
          <p:nvSpPr>
            <p:cNvPr id="98" name="椭圆 97"/>
            <p:cNvSpPr/>
            <p:nvPr/>
          </p:nvSpPr>
          <p:spPr>
            <a:xfrm>
              <a:off x="1490152" y="3427943"/>
              <a:ext cx="1249469" cy="1249469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99" name="TextBox 85"/>
            <p:cNvSpPr txBox="1"/>
            <p:nvPr/>
          </p:nvSpPr>
          <p:spPr>
            <a:xfrm>
              <a:off x="1490939" y="3653059"/>
              <a:ext cx="1276702" cy="79971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36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600" b="1" i="0" u="none" strike="noStrike" kern="1200" cap="none" spc="300" normalizeH="0" baseline="0" noProof="1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02</a:t>
              </a:r>
              <a:endPara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9164638" y="2543175"/>
            <a:ext cx="22352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教学反思</a:t>
            </a:r>
            <a:endParaRPr kumimoji="0" lang="en-US" altLang="zh-CN" sz="40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143750" y="4878388"/>
            <a:ext cx="22367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教学实施</a:t>
            </a:r>
            <a:endParaRPr kumimoji="0" lang="en-US" altLang="zh-CN" sz="40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2492375" y="4940300"/>
            <a:ext cx="2236788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学情分析</a:t>
            </a:r>
            <a:endParaRPr kumimoji="0" lang="en-US" altLang="zh-CN" sz="40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660900" y="2414588"/>
            <a:ext cx="2236788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教学策略</a:t>
            </a:r>
            <a:endParaRPr kumimoji="0" lang="en-US" altLang="zh-CN" sz="40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25450" y="2414588"/>
            <a:ext cx="2236788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教材分析</a:t>
            </a:r>
            <a:endParaRPr kumimoji="0" lang="en-US" altLang="zh-CN" sz="40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1"/>
          <p:cNvGrpSpPr/>
          <p:nvPr/>
        </p:nvGrpSpPr>
        <p:grpSpPr>
          <a:xfrm>
            <a:off x="4727575" y="549275"/>
            <a:ext cx="2647950" cy="1233488"/>
            <a:chOff x="4708224" y="333000"/>
            <a:chExt cx="2646860" cy="1233332"/>
          </a:xfrm>
        </p:grpSpPr>
        <p:sp>
          <p:nvSpPr>
            <p:cNvPr id="109" name="矩形 108"/>
            <p:cNvSpPr>
              <a:spLocks noChangeArrowheads="1"/>
            </p:cNvSpPr>
            <p:nvPr/>
          </p:nvSpPr>
          <p:spPr bwMode="auto">
            <a:xfrm>
              <a:off x="4708224" y="333000"/>
              <a:ext cx="2646860" cy="8317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en-US" altLang="en-US" sz="4800" b="1" dirty="0">
                  <a:solidFill>
                    <a:srgbClr val="474747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Impact" pitchFamily="34" charset="0"/>
                </a:rPr>
                <a:t>说课流程</a:t>
              </a:r>
              <a:endParaRPr lang="en-US" altLang="en-US" sz="4800" b="1" dirty="0">
                <a:solidFill>
                  <a:srgbClr val="474747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4995444" y="1196491"/>
              <a:ext cx="2005774" cy="3698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914400" fontAlgn="auto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kern="1200" cap="none" spc="0" normalizeH="0" baseline="0" noProof="1">
                  <a:solidFill>
                    <a:schemeClr val="accent5"/>
                  </a:solidFill>
                  <a:latin typeface="+mn-lt"/>
                  <a:ea typeface="+mn-ea"/>
                  <a:cs typeface="+mn-cs"/>
                </a:rPr>
                <a:t>Teaching Process</a:t>
              </a:r>
              <a:endParaRPr kumimoji="0" lang="zh-CN" altLang="en-US" kern="1200" cap="none" spc="0" normalizeH="0" baseline="0" noProof="1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4584700" y="1844675"/>
            <a:ext cx="2879725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7" grpId="0"/>
      <p:bldP spid="106" grpId="0"/>
      <p:bldP spid="1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22"/>
          <p:cNvGrpSpPr/>
          <p:nvPr/>
        </p:nvGrpSpPr>
        <p:grpSpPr>
          <a:xfrm>
            <a:off x="0" y="-850900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⑤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69610" y="433388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确 定 计 划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8000" y="2826000"/>
            <a:ext cx="3024000" cy="4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9999" y="3042000"/>
            <a:ext cx="5087998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1776413" y="1557338"/>
            <a:ext cx="8135938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学生缺少实际加工经验，制定的工作计划难免脱离实际，所以老师需要帮助学生审核工作计划</a:t>
            </a:r>
            <a:endParaRPr kumimoji="0" lang="en-US" altLang="zh-CN" kern="1200" cap="none" spc="0" normalizeH="0" baseline="0" noProof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R="0" defTabSz="914400" fontAlgn="auto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学生检查车床，领取毛坯并检测尺寸是否合格，领取刀工量具</a:t>
            </a:r>
            <a:endParaRPr kumimoji="0" lang="zh-CN" altLang="en-US" kern="1200" cap="none" spc="0" normalizeH="0" baseline="0" noProof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28"/>
          <p:cNvGrpSpPr/>
          <p:nvPr/>
        </p:nvGrpSpPr>
        <p:grpSpPr>
          <a:xfrm>
            <a:off x="336550" y="1341438"/>
            <a:ext cx="1416050" cy="1150937"/>
            <a:chOff x="8575438" y="1667749"/>
            <a:chExt cx="2561792" cy="2556620"/>
          </a:xfrm>
        </p:grpSpPr>
        <p:sp>
          <p:nvSpPr>
            <p:cNvPr id="4" name="任意多边形 83"/>
            <p:cNvSpPr/>
            <p:nvPr/>
          </p:nvSpPr>
          <p:spPr bwMode="auto">
            <a:xfrm>
              <a:off x="8575438" y="1667749"/>
              <a:ext cx="2561792" cy="255662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81000" dist="1651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  <a:sym typeface="+mn-lt"/>
              </a:endParaRPr>
            </a:p>
          </p:txBody>
        </p:sp>
        <p:sp>
          <p:nvSpPr>
            <p:cNvPr id="31" name="椭圆 80"/>
            <p:cNvSpPr/>
            <p:nvPr/>
          </p:nvSpPr>
          <p:spPr bwMode="auto">
            <a:xfrm>
              <a:off x="8906997" y="2006881"/>
              <a:ext cx="1874561" cy="18783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228600" dist="25400" dir="138000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2599" y="2260180"/>
              <a:ext cx="1369928" cy="1371758"/>
            </a:xfrm>
            <a:prstGeom prst="rect">
              <a:avLst/>
            </a:prstGeom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00"/>
            <a:ext cx="4092000" cy="306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22"/>
          <p:cNvGrpSpPr/>
          <p:nvPr/>
        </p:nvGrpSpPr>
        <p:grpSpPr>
          <a:xfrm>
            <a:off x="0" y="-850900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⑥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7670800" y="2389188"/>
            <a:ext cx="3783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34"/>
          <p:cNvGrpSpPr/>
          <p:nvPr/>
        </p:nvGrpSpPr>
        <p:grpSpPr>
          <a:xfrm>
            <a:off x="6167438" y="1844675"/>
            <a:ext cx="1114425" cy="1112838"/>
            <a:chOff x="4369395" y="1412776"/>
            <a:chExt cx="1135936" cy="1135936"/>
          </a:xfrm>
        </p:grpSpPr>
        <p:grpSp>
          <p:nvGrpSpPr>
            <p:cNvPr id="31751" name="组合 35"/>
            <p:cNvGrpSpPr/>
            <p:nvPr/>
          </p:nvGrpSpPr>
          <p:grpSpPr>
            <a:xfrm>
              <a:off x="4369395" y="1412776"/>
              <a:ext cx="1135936" cy="1135936"/>
              <a:chOff x="1677608" y="2996952"/>
              <a:chExt cx="1395643" cy="1395643"/>
            </a:xfrm>
          </p:grpSpPr>
          <p:sp>
            <p:nvSpPr>
              <p:cNvPr id="41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DIN-BoldItalic" pitchFamily="50" charset="0"/>
                    <a:ea typeface="+mn-ea"/>
                    <a:cs typeface="+mn-cs"/>
                  </a:rPr>
                  <a:t></a:t>
                </a:r>
              </a:p>
            </p:txBody>
          </p:sp>
        </p:grpSp>
        <p:grpSp>
          <p:nvGrpSpPr>
            <p:cNvPr id="31754" name="组合 36"/>
            <p:cNvGrpSpPr/>
            <p:nvPr/>
          </p:nvGrpSpPr>
          <p:grpSpPr>
            <a:xfrm>
              <a:off x="4725788" y="1789558"/>
              <a:ext cx="423150" cy="390158"/>
              <a:chOff x="7339246" y="1487600"/>
              <a:chExt cx="423150" cy="390158"/>
            </a:xfrm>
          </p:grpSpPr>
          <p:sp>
            <p:nvSpPr>
              <p:cNvPr id="31755" name="Freeform 364"/>
              <p:cNvSpPr/>
              <p:nvPr/>
            </p:nvSpPr>
            <p:spPr>
              <a:xfrm>
                <a:off x="7339246" y="1689008"/>
                <a:ext cx="423150" cy="188750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6" name="Freeform 365"/>
              <p:cNvSpPr/>
              <p:nvPr/>
            </p:nvSpPr>
            <p:spPr>
              <a:xfrm>
                <a:off x="7339246" y="1552399"/>
                <a:ext cx="423150" cy="128060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0" t="0" r="0" b="0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7" name="Freeform 366"/>
              <p:cNvSpPr/>
              <p:nvPr/>
            </p:nvSpPr>
            <p:spPr>
              <a:xfrm>
                <a:off x="7443155" y="1487600"/>
                <a:ext cx="215332" cy="79403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7985125" y="1919288"/>
            <a:ext cx="2728913" cy="43021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b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小组分工协作</a:t>
            </a:r>
          </a:p>
        </p:txBody>
      </p:sp>
      <p:sp>
        <p:nvSpPr>
          <p:cNvPr id="44" name="矩形 47"/>
          <p:cNvSpPr/>
          <p:nvPr/>
        </p:nvSpPr>
        <p:spPr>
          <a:xfrm>
            <a:off x="7985125" y="2492375"/>
            <a:ext cx="3727450" cy="1643063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操作员：负责加工工件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工艺员：确定工艺并监督操作员的工步顺序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质检员：检测零件加工尺寸是否合格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记录员：记录操作中的经验和不足之处，记    录总结评价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7654925" y="4838700"/>
            <a:ext cx="37988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4"/>
          <p:cNvGrpSpPr/>
          <p:nvPr/>
        </p:nvGrpSpPr>
        <p:grpSpPr>
          <a:xfrm>
            <a:off x="6240463" y="4149725"/>
            <a:ext cx="1112837" cy="1112838"/>
            <a:chOff x="4385587" y="4725144"/>
            <a:chExt cx="1135936" cy="1135936"/>
          </a:xfrm>
        </p:grpSpPr>
        <p:grpSp>
          <p:nvGrpSpPr>
            <p:cNvPr id="31762" name="组合 55"/>
            <p:cNvGrpSpPr/>
            <p:nvPr/>
          </p:nvGrpSpPr>
          <p:grpSpPr>
            <a:xfrm>
              <a:off x="4385587" y="4725144"/>
              <a:ext cx="1135936" cy="1135936"/>
              <a:chOff x="1677608" y="2996952"/>
              <a:chExt cx="1395643" cy="1395643"/>
            </a:xfrm>
          </p:grpSpPr>
          <p:sp>
            <p:nvSpPr>
              <p:cNvPr id="58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Oval 29"/>
              <p:cNvSpPr>
                <a:spLocks noChangeAspect="1"/>
              </p:cNvSpPr>
              <p:nvPr/>
            </p:nvSpPr>
            <p:spPr>
              <a:xfrm>
                <a:off x="1850112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800" b="0" i="0" u="none" strike="noStrike" kern="1200" cap="none" spc="0" normalizeH="0" baseline="0" noProof="1">
                    <a:ln>
                      <a:noFill/>
                    </a:ln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DIN-BoldItalic" pitchFamily="50" charset="0"/>
                    <a:ea typeface="+mn-ea"/>
                    <a:cs typeface="+mn-cs"/>
                  </a:rPr>
                  <a:t></a:t>
                </a:r>
              </a:p>
            </p:txBody>
          </p:sp>
        </p:grpSp>
        <p:sp>
          <p:nvSpPr>
            <p:cNvPr id="31765" name="Freeform 133"/>
            <p:cNvSpPr/>
            <p:nvPr/>
          </p:nvSpPr>
          <p:spPr>
            <a:xfrm>
              <a:off x="4683344" y="5046860"/>
              <a:ext cx="546648" cy="49250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525" h="473">
                  <a:moveTo>
                    <a:pt x="442" y="185"/>
                  </a:moveTo>
                  <a:lnTo>
                    <a:pt x="442" y="40"/>
                  </a:lnTo>
                  <a:lnTo>
                    <a:pt x="343" y="40"/>
                  </a:lnTo>
                  <a:lnTo>
                    <a:pt x="343" y="83"/>
                  </a:lnTo>
                  <a:lnTo>
                    <a:pt x="262" y="0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473"/>
                  </a:lnTo>
                  <a:lnTo>
                    <a:pt x="165" y="473"/>
                  </a:lnTo>
                  <a:lnTo>
                    <a:pt x="165" y="326"/>
                  </a:lnTo>
                  <a:lnTo>
                    <a:pt x="359" y="326"/>
                  </a:lnTo>
                  <a:lnTo>
                    <a:pt x="359" y="473"/>
                  </a:lnTo>
                  <a:lnTo>
                    <a:pt x="466" y="473"/>
                  </a:lnTo>
                  <a:lnTo>
                    <a:pt x="466" y="267"/>
                  </a:lnTo>
                  <a:lnTo>
                    <a:pt x="525" y="267"/>
                  </a:lnTo>
                  <a:lnTo>
                    <a:pt x="442" y="1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67663" y="4367213"/>
            <a:ext cx="2165350" cy="4318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b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角色互换</a:t>
            </a:r>
          </a:p>
        </p:txBody>
      </p:sp>
      <p:sp>
        <p:nvSpPr>
          <p:cNvPr id="61" name="矩形 60"/>
          <p:cNvSpPr/>
          <p:nvPr/>
        </p:nvSpPr>
        <p:spPr>
          <a:xfrm>
            <a:off x="7967663" y="4941888"/>
            <a:ext cx="3511550" cy="60801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每位成员都得到全方位的锻炼和发展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学会换位思考</a:t>
            </a:r>
          </a:p>
        </p:txBody>
      </p:sp>
      <p:sp>
        <p:nvSpPr>
          <p:cNvPr id="27" name="矩形 26"/>
          <p:cNvSpPr/>
          <p:nvPr/>
        </p:nvSpPr>
        <p:spPr>
          <a:xfrm>
            <a:off x="1415999" y="1700999"/>
            <a:ext cx="4182022" cy="4324350"/>
          </a:xfrm>
          <a:prstGeom prst="rect">
            <a:avLst/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330200" dist="177800" dir="78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Gulim" pitchFamily="34" charset="-127"/>
              <a:cs typeface="+mn-cs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233060" y="382588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任 务 实 施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31770" name="图片 7" descr="IMG_20180613_145155.jpg"/>
          <p:cNvPicPr>
            <a:picLocks noChangeAspect="1"/>
          </p:cNvPicPr>
          <p:nvPr/>
        </p:nvPicPr>
        <p:blipFill>
          <a:blip r:embed="rId2" cstate="print"/>
          <a:srcRect b="16441"/>
          <a:stretch>
            <a:fillRect/>
          </a:stretch>
        </p:blipFill>
        <p:spPr>
          <a:xfrm>
            <a:off x="1703388" y="1844675"/>
            <a:ext cx="3600450" cy="4011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60" grpId="0"/>
      <p:bldP spid="6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7670800" y="2389188"/>
            <a:ext cx="37830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4"/>
          <p:cNvGrpSpPr/>
          <p:nvPr/>
        </p:nvGrpSpPr>
        <p:grpSpPr>
          <a:xfrm>
            <a:off x="6167438" y="1844675"/>
            <a:ext cx="1114425" cy="1112838"/>
            <a:chOff x="4369395" y="1412776"/>
            <a:chExt cx="1135936" cy="1135936"/>
          </a:xfrm>
        </p:grpSpPr>
        <p:grpSp>
          <p:nvGrpSpPr>
            <p:cNvPr id="32771" name="组合 35"/>
            <p:cNvGrpSpPr/>
            <p:nvPr/>
          </p:nvGrpSpPr>
          <p:grpSpPr>
            <a:xfrm>
              <a:off x="4369395" y="1412776"/>
              <a:ext cx="1135936" cy="1135936"/>
              <a:chOff x="1677608" y="2996952"/>
              <a:chExt cx="1395643" cy="1395643"/>
            </a:xfrm>
          </p:grpSpPr>
          <p:sp>
            <p:nvSpPr>
              <p:cNvPr id="41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800" b="0" i="0" u="none" strike="noStrike" kern="1200" cap="none" spc="0" normalizeH="0" baseline="0" noProof="1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DIN-BoldItalic" pitchFamily="50" charset="0"/>
                    <a:ea typeface="+mn-ea"/>
                    <a:cs typeface="+mn-cs"/>
                  </a:rPr>
                  <a:t></a:t>
                </a:r>
              </a:p>
            </p:txBody>
          </p:sp>
        </p:grpSp>
        <p:grpSp>
          <p:nvGrpSpPr>
            <p:cNvPr id="32774" name="组合 36"/>
            <p:cNvGrpSpPr/>
            <p:nvPr/>
          </p:nvGrpSpPr>
          <p:grpSpPr>
            <a:xfrm>
              <a:off x="4725788" y="1789558"/>
              <a:ext cx="423150" cy="390158"/>
              <a:chOff x="7339246" y="1487600"/>
              <a:chExt cx="423150" cy="390158"/>
            </a:xfrm>
          </p:grpSpPr>
          <p:sp>
            <p:nvSpPr>
              <p:cNvPr id="32775" name="Freeform 364"/>
              <p:cNvSpPr/>
              <p:nvPr/>
            </p:nvSpPr>
            <p:spPr>
              <a:xfrm>
                <a:off x="7339246" y="1689008"/>
                <a:ext cx="423150" cy="188750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6" name="Freeform 365"/>
              <p:cNvSpPr/>
              <p:nvPr/>
            </p:nvSpPr>
            <p:spPr>
              <a:xfrm>
                <a:off x="7339246" y="1552399"/>
                <a:ext cx="423150" cy="128060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0" t="0" r="0" b="0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7" name="Freeform 366"/>
              <p:cNvSpPr/>
              <p:nvPr/>
            </p:nvSpPr>
            <p:spPr>
              <a:xfrm>
                <a:off x="7443155" y="1487600"/>
                <a:ext cx="215332" cy="79403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7985125" y="1919288"/>
            <a:ext cx="2728913" cy="43021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b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巡视指导</a:t>
            </a:r>
          </a:p>
        </p:txBody>
      </p:sp>
      <p:sp>
        <p:nvSpPr>
          <p:cNvPr id="44" name="矩形 47"/>
          <p:cNvSpPr/>
          <p:nvPr/>
        </p:nvSpPr>
        <p:spPr>
          <a:xfrm>
            <a:off x="7824788" y="2492375"/>
            <a:ext cx="3725862" cy="868363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监督安全文明生产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必要的时候进行操作示范和指导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尤其对于学习困难的小组加强辅导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7654925" y="4838700"/>
            <a:ext cx="37988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54"/>
          <p:cNvGrpSpPr/>
          <p:nvPr/>
        </p:nvGrpSpPr>
        <p:grpSpPr>
          <a:xfrm>
            <a:off x="6240463" y="4149725"/>
            <a:ext cx="1112837" cy="1112838"/>
            <a:chOff x="4385587" y="4725144"/>
            <a:chExt cx="1135936" cy="1135936"/>
          </a:xfrm>
        </p:grpSpPr>
        <p:grpSp>
          <p:nvGrpSpPr>
            <p:cNvPr id="32782" name="组合 55"/>
            <p:cNvGrpSpPr/>
            <p:nvPr/>
          </p:nvGrpSpPr>
          <p:grpSpPr>
            <a:xfrm>
              <a:off x="4385587" y="4725144"/>
              <a:ext cx="1135936" cy="1135936"/>
              <a:chOff x="1677608" y="2996952"/>
              <a:chExt cx="1395643" cy="1395643"/>
            </a:xfrm>
          </p:grpSpPr>
          <p:sp>
            <p:nvSpPr>
              <p:cNvPr id="58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Oval 29"/>
              <p:cNvSpPr>
                <a:spLocks noChangeAspect="1"/>
              </p:cNvSpPr>
              <p:nvPr/>
            </p:nvSpPr>
            <p:spPr>
              <a:xfrm>
                <a:off x="1850112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800" b="0" i="0" u="none" strike="noStrike" kern="1200" cap="none" spc="0" normalizeH="0" baseline="0" noProof="1">
                    <a:ln>
                      <a:noFill/>
                    </a:ln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DIN-BoldItalic" pitchFamily="50" charset="0"/>
                    <a:ea typeface="+mn-ea"/>
                    <a:cs typeface="+mn-cs"/>
                  </a:rPr>
                  <a:t></a:t>
                </a:r>
              </a:p>
            </p:txBody>
          </p:sp>
        </p:grpSp>
        <p:sp>
          <p:nvSpPr>
            <p:cNvPr id="32785" name="Freeform 133"/>
            <p:cNvSpPr/>
            <p:nvPr/>
          </p:nvSpPr>
          <p:spPr>
            <a:xfrm>
              <a:off x="4683344" y="5046860"/>
              <a:ext cx="546648" cy="49250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525" h="473">
                  <a:moveTo>
                    <a:pt x="442" y="185"/>
                  </a:moveTo>
                  <a:lnTo>
                    <a:pt x="442" y="40"/>
                  </a:lnTo>
                  <a:lnTo>
                    <a:pt x="343" y="40"/>
                  </a:lnTo>
                  <a:lnTo>
                    <a:pt x="343" y="83"/>
                  </a:lnTo>
                  <a:lnTo>
                    <a:pt x="262" y="0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473"/>
                  </a:lnTo>
                  <a:lnTo>
                    <a:pt x="165" y="473"/>
                  </a:lnTo>
                  <a:lnTo>
                    <a:pt x="165" y="326"/>
                  </a:lnTo>
                  <a:lnTo>
                    <a:pt x="359" y="326"/>
                  </a:lnTo>
                  <a:lnTo>
                    <a:pt x="359" y="473"/>
                  </a:lnTo>
                  <a:lnTo>
                    <a:pt x="466" y="473"/>
                  </a:lnTo>
                  <a:lnTo>
                    <a:pt x="466" y="267"/>
                  </a:lnTo>
                  <a:lnTo>
                    <a:pt x="525" y="267"/>
                  </a:lnTo>
                  <a:lnTo>
                    <a:pt x="442" y="1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67663" y="4367213"/>
            <a:ext cx="2165350" cy="4318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b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过程评价</a:t>
            </a:r>
          </a:p>
        </p:txBody>
      </p:sp>
      <p:sp>
        <p:nvSpPr>
          <p:cNvPr id="61" name="矩形 60"/>
          <p:cNvSpPr/>
          <p:nvPr/>
        </p:nvSpPr>
        <p:spPr>
          <a:xfrm>
            <a:off x="7824788" y="5013325"/>
            <a:ext cx="3509962" cy="6096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观察学生在整个实训过程中的表现，从职业素养，操作规范等方面进行评价</a:t>
            </a:r>
            <a:endParaRPr lang="en-US" altLang="zh-CN" sz="14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99999" y="1772999"/>
            <a:ext cx="4608000" cy="4252350"/>
          </a:xfrm>
          <a:prstGeom prst="rect">
            <a:avLst/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330200" dist="177800" dir="78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itchFamily="34" charset="0"/>
              <a:ea typeface="Gulim" pitchFamily="34" charset="-127"/>
              <a:cs typeface="+mn-cs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200068" y="405042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任 务 实 施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32790" name="图片 25" descr="IMG_20180613_150754.jpg"/>
          <p:cNvPicPr>
            <a:picLocks noChangeAspect="1"/>
          </p:cNvPicPr>
          <p:nvPr/>
        </p:nvPicPr>
        <p:blipFill>
          <a:blip r:embed="rId2" cstate="print"/>
          <a:srcRect r="7813"/>
          <a:stretch>
            <a:fillRect/>
          </a:stretch>
        </p:blipFill>
        <p:spPr>
          <a:xfrm>
            <a:off x="1344613" y="1989138"/>
            <a:ext cx="4248150" cy="3455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91" name="组合 22"/>
          <p:cNvGrpSpPr/>
          <p:nvPr/>
        </p:nvGrpSpPr>
        <p:grpSpPr>
          <a:xfrm>
            <a:off x="0" y="-850900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⑥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60" grpId="0"/>
      <p:bldP spid="6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8" name="组合 22"/>
          <p:cNvGrpSpPr/>
          <p:nvPr/>
        </p:nvGrpSpPr>
        <p:grpSpPr>
          <a:xfrm>
            <a:off x="0" y="-850900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vl="0" algn="ctr" fontAlgn="auto">
                <a:defRPr/>
              </a:pPr>
              <a:r>
                <a:rPr lang="zh-CN" altLang="en-US" sz="2400" b="1" noProof="1" smtClean="0"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rPr>
                <a:t>⑥</a:t>
              </a:r>
              <a:endParaRPr lang="zh-CN" altLang="en-US" sz="2400" b="1" noProof="1"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334522" y="234915"/>
              <a:ext cx="448572" cy="492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1200068" y="405042"/>
            <a:ext cx="3256001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1" smtClean="0">
                <a:solidFill>
                  <a:schemeClr val="accent5"/>
                </a:solidFill>
              </a:rPr>
              <a:t>课 堂 教 学 视 频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us 20"/>
          <p:cNvSpPr/>
          <p:nvPr/>
        </p:nvSpPr>
        <p:spPr>
          <a:xfrm>
            <a:off x="7031987" y="3069004"/>
            <a:ext cx="528871" cy="528872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Plus 36"/>
          <p:cNvSpPr/>
          <p:nvPr/>
        </p:nvSpPr>
        <p:spPr>
          <a:xfrm>
            <a:off x="4296025" y="3069004"/>
            <a:ext cx="528870" cy="528872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80"/>
          <p:cNvGrpSpPr/>
          <p:nvPr/>
        </p:nvGrpSpPr>
        <p:grpSpPr>
          <a:xfrm>
            <a:off x="7896225" y="2276475"/>
            <a:ext cx="2087563" cy="2016125"/>
            <a:chOff x="1172423" y="2147134"/>
            <a:chExt cx="1601085" cy="1597851"/>
          </a:xfrm>
        </p:grpSpPr>
        <p:sp>
          <p:nvSpPr>
            <p:cNvPr id="82" name="任意多边形 83"/>
            <p:cNvSpPr/>
            <p:nvPr/>
          </p:nvSpPr>
          <p:spPr bwMode="auto">
            <a:xfrm>
              <a:off x="1172423" y="2147134"/>
              <a:ext cx="1601085" cy="1597851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81000" dist="1651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  <a:sym typeface="+mn-lt"/>
              </a:endParaRPr>
            </a:p>
          </p:txBody>
        </p:sp>
        <p:sp>
          <p:nvSpPr>
            <p:cNvPr id="84" name="椭圆 80"/>
            <p:cNvSpPr/>
            <p:nvPr/>
          </p:nvSpPr>
          <p:spPr bwMode="auto">
            <a:xfrm>
              <a:off x="1379643" y="2359086"/>
              <a:ext cx="1171574" cy="117394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228600" dist="25400" dir="138000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96"/>
          <p:cNvGrpSpPr/>
          <p:nvPr/>
        </p:nvGrpSpPr>
        <p:grpSpPr>
          <a:xfrm>
            <a:off x="4943475" y="2349500"/>
            <a:ext cx="2016125" cy="2016125"/>
            <a:chOff x="3589346" y="2147133"/>
            <a:chExt cx="1601085" cy="1597852"/>
          </a:xfrm>
        </p:grpSpPr>
        <p:sp>
          <p:nvSpPr>
            <p:cNvPr id="101" name="任意多边形 83"/>
            <p:cNvSpPr/>
            <p:nvPr/>
          </p:nvSpPr>
          <p:spPr bwMode="auto">
            <a:xfrm>
              <a:off x="3589346" y="2147133"/>
              <a:ext cx="1601085" cy="1597852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81000" dist="1651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  <a:sym typeface="+mn-lt"/>
              </a:endParaRPr>
            </a:p>
          </p:txBody>
        </p:sp>
        <p:sp>
          <p:nvSpPr>
            <p:cNvPr id="102" name="椭圆 80"/>
            <p:cNvSpPr/>
            <p:nvPr/>
          </p:nvSpPr>
          <p:spPr bwMode="auto">
            <a:xfrm>
              <a:off x="3804101" y="2359086"/>
              <a:ext cx="1171574" cy="117394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228600" dist="25400" dir="138000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05"/>
          <p:cNvGrpSpPr/>
          <p:nvPr/>
        </p:nvGrpSpPr>
        <p:grpSpPr>
          <a:xfrm>
            <a:off x="1919288" y="2349500"/>
            <a:ext cx="2016125" cy="2087563"/>
            <a:chOff x="6006269" y="2147134"/>
            <a:chExt cx="1601085" cy="1597851"/>
          </a:xfrm>
        </p:grpSpPr>
        <p:sp>
          <p:nvSpPr>
            <p:cNvPr id="107" name="任意多边形 83"/>
            <p:cNvSpPr/>
            <p:nvPr/>
          </p:nvSpPr>
          <p:spPr bwMode="auto">
            <a:xfrm>
              <a:off x="6006269" y="2147134"/>
              <a:ext cx="1601085" cy="1597851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81000" dist="1651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  <a:sym typeface="+mn-lt"/>
              </a:endParaRPr>
            </a:p>
          </p:txBody>
        </p:sp>
        <p:sp>
          <p:nvSpPr>
            <p:cNvPr id="108" name="椭圆 80"/>
            <p:cNvSpPr/>
            <p:nvPr/>
          </p:nvSpPr>
          <p:spPr bwMode="auto">
            <a:xfrm>
              <a:off x="6213489" y="2359086"/>
              <a:ext cx="1171574" cy="117394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228600" dist="25400" dir="138000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22"/>
          <p:cNvGrpSpPr/>
          <p:nvPr/>
        </p:nvGrpSpPr>
        <p:grpSpPr>
          <a:xfrm>
            <a:off x="0" y="-850900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⑦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1291798" y="431800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评 价 总 结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2" cstate="print"/>
          <a:srcRect l="12155" t="32412" b="1882"/>
          <a:stretch>
            <a:fillRect/>
          </a:stretch>
        </p:blipFill>
        <p:spPr>
          <a:xfrm>
            <a:off x="8975960" y="333043"/>
            <a:ext cx="2951959" cy="165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TextBox 57"/>
          <p:cNvSpPr txBox="1"/>
          <p:nvPr/>
        </p:nvSpPr>
        <p:spPr>
          <a:xfrm>
            <a:off x="2064056" y="3069005"/>
            <a:ext cx="1727200" cy="831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914400"/>
            <a:r>
              <a:rPr lang="zh-CN" altLang="en-US" sz="2400" b="1" dirty="0">
                <a:solidFill>
                  <a:srgbClr val="ADB9C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零件检测</a:t>
            </a:r>
            <a:endParaRPr lang="en-US" altLang="zh-CN" sz="2400" b="1" dirty="0">
              <a:solidFill>
                <a:srgbClr val="ADB9C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sz="2400" b="1" dirty="0">
                <a:solidFill>
                  <a:srgbClr val="ADB9C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43475" y="2997200"/>
            <a:ext cx="2016125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914400"/>
            <a:r>
              <a:rPr lang="zh-CN" altLang="en-US" sz="24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综合素质</a:t>
            </a:r>
            <a:endParaRPr lang="en-US" altLang="zh-CN" sz="24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sz="24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评价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67663" y="2925763"/>
            <a:ext cx="2016125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914400"/>
            <a:r>
              <a:rPr lang="zh-CN" altLang="en-US" sz="2400" b="1" dirty="0">
                <a:solidFill>
                  <a:srgbClr val="ADB9C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学习总结</a:t>
            </a:r>
            <a:endParaRPr lang="en-US" altLang="zh-CN" sz="2400" b="1" dirty="0">
              <a:solidFill>
                <a:srgbClr val="ADB9C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sz="2400" b="1" dirty="0">
                <a:solidFill>
                  <a:srgbClr val="ADB9C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反馈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60063" y="1485027"/>
            <a:ext cx="22320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37609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评价手段：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60" grpId="0"/>
      <p:bldP spid="61" grpId="0"/>
      <p:bldP spid="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22"/>
          <p:cNvGrpSpPr/>
          <p:nvPr/>
        </p:nvGrpSpPr>
        <p:grpSpPr>
          <a:xfrm>
            <a:off x="0" y="-684212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⑦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1291798" y="431800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评 价 总 结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5965" y="2277016"/>
            <a:ext cx="1512000" cy="1534801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4823" name="矩形 3"/>
          <p:cNvSpPr/>
          <p:nvPr/>
        </p:nvSpPr>
        <p:spPr>
          <a:xfrm>
            <a:off x="1900238" y="5224463"/>
            <a:ext cx="247650" cy="400050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lstStyle/>
          <a:p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Calibri" pitchFamily="34" charset="0"/>
            </a:endParaRPr>
          </a:p>
        </p:txBody>
      </p:sp>
      <p:sp>
        <p:nvSpPr>
          <p:cNvPr id="76" name="右箭头 75"/>
          <p:cNvSpPr/>
          <p:nvPr/>
        </p:nvSpPr>
        <p:spPr>
          <a:xfrm>
            <a:off x="4079875" y="2781300"/>
            <a:ext cx="1079500" cy="576263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105"/>
          <p:cNvGrpSpPr/>
          <p:nvPr/>
        </p:nvGrpSpPr>
        <p:grpSpPr>
          <a:xfrm>
            <a:off x="2352675" y="2420938"/>
            <a:ext cx="1511300" cy="1439862"/>
            <a:chOff x="2249242" y="2185247"/>
            <a:chExt cx="1092474" cy="1092474"/>
          </a:xfrm>
        </p:grpSpPr>
        <p:sp>
          <p:nvSpPr>
            <p:cNvPr id="107" name="MH_Other_5"/>
            <p:cNvSpPr/>
            <p:nvPr>
              <p:custDataLst>
                <p:tags r:id="rId2"/>
              </p:custDataLst>
            </p:nvPr>
          </p:nvSpPr>
          <p:spPr>
            <a:xfrm>
              <a:off x="2249242" y="2185247"/>
              <a:ext cx="1092474" cy="10924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gradFill flip="none" rotWithShape="1"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KSO_Shape"/>
            <p:cNvSpPr/>
            <p:nvPr/>
          </p:nvSpPr>
          <p:spPr bwMode="auto">
            <a:xfrm>
              <a:off x="2478753" y="2508051"/>
              <a:ext cx="633451" cy="425185"/>
            </a:xfrm>
            <a:custGeom>
              <a:avLst/>
              <a:gdLst>
                <a:gd name="T0" fmla="*/ 885340 w 6524"/>
                <a:gd name="T1" fmla="*/ 839496 h 4376"/>
                <a:gd name="T2" fmla="*/ 828693 w 6524"/>
                <a:gd name="T3" fmla="*/ 733209 h 4376"/>
                <a:gd name="T4" fmla="*/ 858184 w 6524"/>
                <a:gd name="T5" fmla="*/ 652033 h 4376"/>
                <a:gd name="T6" fmla="*/ 887676 w 6524"/>
                <a:gd name="T7" fmla="*/ 591881 h 4376"/>
                <a:gd name="T8" fmla="*/ 927096 w 6524"/>
                <a:gd name="T9" fmla="*/ 529102 h 4376"/>
                <a:gd name="T10" fmla="*/ 924176 w 6524"/>
                <a:gd name="T11" fmla="*/ 420186 h 4376"/>
                <a:gd name="T12" fmla="*/ 909576 w 6524"/>
                <a:gd name="T13" fmla="*/ 333754 h 4376"/>
                <a:gd name="T14" fmla="*/ 906948 w 6524"/>
                <a:gd name="T15" fmla="*/ 127603 h 4376"/>
                <a:gd name="T16" fmla="*/ 800661 w 6524"/>
                <a:gd name="T17" fmla="*/ 33872 h 4376"/>
                <a:gd name="T18" fmla="*/ 661085 w 6524"/>
                <a:gd name="T19" fmla="*/ 584 h 4376"/>
                <a:gd name="T20" fmla="*/ 510122 w 6524"/>
                <a:gd name="T21" fmla="*/ 41756 h 4376"/>
                <a:gd name="T22" fmla="*/ 417850 w 6524"/>
                <a:gd name="T23" fmla="*/ 149503 h 4376"/>
                <a:gd name="T24" fmla="*/ 409674 w 6524"/>
                <a:gd name="T25" fmla="*/ 359742 h 4376"/>
                <a:gd name="T26" fmla="*/ 397118 w 6524"/>
                <a:gd name="T27" fmla="*/ 436830 h 4376"/>
                <a:gd name="T28" fmla="*/ 420186 w 6524"/>
                <a:gd name="T29" fmla="*/ 571441 h 4376"/>
                <a:gd name="T30" fmla="*/ 465446 w 6524"/>
                <a:gd name="T31" fmla="*/ 597137 h 4376"/>
                <a:gd name="T32" fmla="*/ 510998 w 6524"/>
                <a:gd name="T33" fmla="*/ 762408 h 4376"/>
                <a:gd name="T34" fmla="*/ 427486 w 6524"/>
                <a:gd name="T35" fmla="*/ 869280 h 4376"/>
                <a:gd name="T36" fmla="*/ 56648 w 6524"/>
                <a:gd name="T37" fmla="*/ 1014695 h 4376"/>
                <a:gd name="T38" fmla="*/ 3212 w 6524"/>
                <a:gd name="T39" fmla="*/ 1073679 h 4376"/>
                <a:gd name="T40" fmla="*/ 1334726 w 6524"/>
                <a:gd name="T41" fmla="*/ 1073679 h 4376"/>
                <a:gd name="T42" fmla="*/ 1270779 w 6524"/>
                <a:gd name="T43" fmla="*/ 1009439 h 4376"/>
                <a:gd name="T44" fmla="*/ 1406850 w 6524"/>
                <a:gd name="T45" fmla="*/ 904612 h 4376"/>
                <a:gd name="T46" fmla="*/ 1298227 w 6524"/>
                <a:gd name="T47" fmla="*/ 822560 h 4376"/>
                <a:gd name="T48" fmla="*/ 1324506 w 6524"/>
                <a:gd name="T49" fmla="*/ 770292 h 4376"/>
                <a:gd name="T50" fmla="*/ 1336186 w 6524"/>
                <a:gd name="T51" fmla="*/ 705761 h 4376"/>
                <a:gd name="T52" fmla="*/ 1371518 w 6524"/>
                <a:gd name="T53" fmla="*/ 671305 h 4376"/>
                <a:gd name="T54" fmla="*/ 1378526 w 6524"/>
                <a:gd name="T55" fmla="*/ 581661 h 4376"/>
                <a:gd name="T56" fmla="*/ 1365094 w 6524"/>
                <a:gd name="T57" fmla="*/ 511582 h 4376"/>
                <a:gd name="T58" fmla="*/ 1359838 w 6524"/>
                <a:gd name="T59" fmla="*/ 353902 h 4376"/>
                <a:gd name="T60" fmla="*/ 1265815 w 6524"/>
                <a:gd name="T61" fmla="*/ 286743 h 4376"/>
                <a:gd name="T62" fmla="*/ 1161571 w 6524"/>
                <a:gd name="T63" fmla="*/ 277399 h 4376"/>
                <a:gd name="T64" fmla="*/ 1043896 w 6524"/>
                <a:gd name="T65" fmla="*/ 329374 h 4376"/>
                <a:gd name="T66" fmla="*/ 1002724 w 6524"/>
                <a:gd name="T67" fmla="*/ 442086 h 4376"/>
                <a:gd name="T68" fmla="*/ 1010316 w 6524"/>
                <a:gd name="T69" fmla="*/ 560345 h 4376"/>
                <a:gd name="T70" fmla="*/ 1008564 w 6524"/>
                <a:gd name="T71" fmla="*/ 660793 h 4376"/>
                <a:gd name="T72" fmla="*/ 1045648 w 6524"/>
                <a:gd name="T73" fmla="*/ 699337 h 4376"/>
                <a:gd name="T74" fmla="*/ 1076599 w 6524"/>
                <a:gd name="T75" fmla="*/ 806792 h 4376"/>
                <a:gd name="T76" fmla="*/ 1107551 w 6524"/>
                <a:gd name="T77" fmla="*/ 909284 h 4376"/>
                <a:gd name="T78" fmla="*/ 1318082 w 6524"/>
                <a:gd name="T79" fmla="*/ 999803 h 4376"/>
                <a:gd name="T80" fmla="*/ 1366846 w 6524"/>
                <a:gd name="T81" fmla="*/ 1068131 h 4376"/>
                <a:gd name="T82" fmla="*/ 1666145 w 6524"/>
                <a:gd name="T83" fmla="*/ 1034843 h 4376"/>
                <a:gd name="T84" fmla="*/ 1606285 w 6524"/>
                <a:gd name="T85" fmla="*/ 986663 h 4376"/>
                <a:gd name="T86" fmla="*/ 1881932 w 6524"/>
                <a:gd name="T87" fmla="*/ 971187 h 4376"/>
                <a:gd name="T88" fmla="*/ 1692425 w 6524"/>
                <a:gd name="T89" fmla="*/ 895852 h 4376"/>
                <a:gd name="T90" fmla="*/ 1646873 w 6524"/>
                <a:gd name="T91" fmla="*/ 837160 h 4376"/>
                <a:gd name="T92" fmla="*/ 1666145 w 6524"/>
                <a:gd name="T93" fmla="*/ 787812 h 4376"/>
                <a:gd name="T94" fmla="*/ 1689213 w 6524"/>
                <a:gd name="T95" fmla="*/ 752772 h 4376"/>
                <a:gd name="T96" fmla="*/ 1703813 w 6524"/>
                <a:gd name="T97" fmla="*/ 691161 h 4376"/>
                <a:gd name="T98" fmla="*/ 1691549 w 6524"/>
                <a:gd name="T99" fmla="*/ 638893 h 4376"/>
                <a:gd name="T100" fmla="*/ 1686877 w 6524"/>
                <a:gd name="T101" fmla="*/ 515962 h 4376"/>
                <a:gd name="T102" fmla="*/ 1612709 w 6524"/>
                <a:gd name="T103" fmla="*/ 468950 h 4376"/>
                <a:gd name="T104" fmla="*/ 1509926 w 6524"/>
                <a:gd name="T105" fmla="*/ 478002 h 4376"/>
                <a:gd name="T106" fmla="*/ 1453862 w 6524"/>
                <a:gd name="T107" fmla="*/ 522678 h 4376"/>
                <a:gd name="T108" fmla="*/ 1439554 w 6524"/>
                <a:gd name="T109" fmla="*/ 618161 h 4376"/>
                <a:gd name="T110" fmla="*/ 1437218 w 6524"/>
                <a:gd name="T111" fmla="*/ 679481 h 4376"/>
                <a:gd name="T112" fmla="*/ 1455322 w 6524"/>
                <a:gd name="T113" fmla="*/ 756276 h 4376"/>
                <a:gd name="T114" fmla="*/ 1485398 w 6524"/>
                <a:gd name="T115" fmla="*/ 828692 h 4376"/>
                <a:gd name="T116" fmla="*/ 1457074 w 6524"/>
                <a:gd name="T117" fmla="*/ 891180 h 4376"/>
                <a:gd name="T118" fmla="*/ 1654757 w 6524"/>
                <a:gd name="T119" fmla="*/ 974691 h 4376"/>
                <a:gd name="T120" fmla="*/ 1699725 w 6524"/>
                <a:gd name="T121" fmla="*/ 1038931 h 4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24" h="4376">
                  <a:moveTo>
                    <a:pt x="4032" y="3336"/>
                  </a:moveTo>
                  <a:lnTo>
                    <a:pt x="4032" y="3336"/>
                  </a:lnTo>
                  <a:lnTo>
                    <a:pt x="3856" y="3260"/>
                  </a:lnTo>
                  <a:lnTo>
                    <a:pt x="3674" y="3182"/>
                  </a:lnTo>
                  <a:lnTo>
                    <a:pt x="3492" y="3105"/>
                  </a:lnTo>
                  <a:lnTo>
                    <a:pt x="3315" y="3031"/>
                  </a:lnTo>
                  <a:lnTo>
                    <a:pt x="3118" y="2977"/>
                  </a:lnTo>
                  <a:lnTo>
                    <a:pt x="3103" y="2966"/>
                  </a:lnTo>
                  <a:lnTo>
                    <a:pt x="3089" y="2952"/>
                  </a:lnTo>
                  <a:lnTo>
                    <a:pt x="3075" y="2934"/>
                  </a:lnTo>
                  <a:lnTo>
                    <a:pt x="3060" y="2916"/>
                  </a:lnTo>
                  <a:lnTo>
                    <a:pt x="3046" y="2896"/>
                  </a:lnTo>
                  <a:lnTo>
                    <a:pt x="3032" y="2875"/>
                  </a:lnTo>
                  <a:lnTo>
                    <a:pt x="3019" y="2852"/>
                  </a:lnTo>
                  <a:lnTo>
                    <a:pt x="3006" y="2829"/>
                  </a:lnTo>
                  <a:lnTo>
                    <a:pt x="2981" y="2781"/>
                  </a:lnTo>
                  <a:lnTo>
                    <a:pt x="2958" y="2735"/>
                  </a:lnTo>
                  <a:lnTo>
                    <a:pt x="2921" y="2655"/>
                  </a:lnTo>
                  <a:lnTo>
                    <a:pt x="2795" y="2636"/>
                  </a:lnTo>
                  <a:lnTo>
                    <a:pt x="2797" y="2612"/>
                  </a:lnTo>
                  <a:lnTo>
                    <a:pt x="2801" y="2591"/>
                  </a:lnTo>
                  <a:lnTo>
                    <a:pt x="2806" y="2571"/>
                  </a:lnTo>
                  <a:lnTo>
                    <a:pt x="2813" y="2554"/>
                  </a:lnTo>
                  <a:lnTo>
                    <a:pt x="2820" y="2538"/>
                  </a:lnTo>
                  <a:lnTo>
                    <a:pt x="2829" y="2525"/>
                  </a:lnTo>
                  <a:lnTo>
                    <a:pt x="2838" y="2511"/>
                  </a:lnTo>
                  <a:lnTo>
                    <a:pt x="2847" y="2498"/>
                  </a:lnTo>
                  <a:lnTo>
                    <a:pt x="2868" y="2475"/>
                  </a:lnTo>
                  <a:lnTo>
                    <a:pt x="2878" y="2463"/>
                  </a:lnTo>
                  <a:lnTo>
                    <a:pt x="2888" y="2450"/>
                  </a:lnTo>
                  <a:lnTo>
                    <a:pt x="2897" y="2436"/>
                  </a:lnTo>
                  <a:lnTo>
                    <a:pt x="2906" y="2421"/>
                  </a:lnTo>
                  <a:lnTo>
                    <a:pt x="2913" y="2404"/>
                  </a:lnTo>
                  <a:lnTo>
                    <a:pt x="2921" y="2386"/>
                  </a:lnTo>
                  <a:lnTo>
                    <a:pt x="2926" y="2367"/>
                  </a:lnTo>
                  <a:lnTo>
                    <a:pt x="2930" y="2349"/>
                  </a:lnTo>
                  <a:lnTo>
                    <a:pt x="2933" y="2331"/>
                  </a:lnTo>
                  <a:lnTo>
                    <a:pt x="2935" y="2312"/>
                  </a:lnTo>
                  <a:lnTo>
                    <a:pt x="2937" y="2272"/>
                  </a:lnTo>
                  <a:lnTo>
                    <a:pt x="2939" y="2233"/>
                  </a:lnTo>
                  <a:lnTo>
                    <a:pt x="2942" y="2194"/>
                  </a:lnTo>
                  <a:lnTo>
                    <a:pt x="2944" y="2175"/>
                  </a:lnTo>
                  <a:lnTo>
                    <a:pt x="2947" y="2155"/>
                  </a:lnTo>
                  <a:lnTo>
                    <a:pt x="2951" y="2137"/>
                  </a:lnTo>
                  <a:lnTo>
                    <a:pt x="2956" y="2119"/>
                  </a:lnTo>
                  <a:lnTo>
                    <a:pt x="2963" y="2102"/>
                  </a:lnTo>
                  <a:lnTo>
                    <a:pt x="2971" y="2085"/>
                  </a:lnTo>
                  <a:lnTo>
                    <a:pt x="2977" y="2074"/>
                  </a:lnTo>
                  <a:lnTo>
                    <a:pt x="2984" y="2065"/>
                  </a:lnTo>
                  <a:lnTo>
                    <a:pt x="2993" y="2057"/>
                  </a:lnTo>
                  <a:lnTo>
                    <a:pt x="3002" y="2050"/>
                  </a:lnTo>
                  <a:lnTo>
                    <a:pt x="3011" y="2043"/>
                  </a:lnTo>
                  <a:lnTo>
                    <a:pt x="3021" y="2038"/>
                  </a:lnTo>
                  <a:lnTo>
                    <a:pt x="3040" y="2027"/>
                  </a:lnTo>
                  <a:lnTo>
                    <a:pt x="3061" y="2018"/>
                  </a:lnTo>
                  <a:lnTo>
                    <a:pt x="3081" y="2004"/>
                  </a:lnTo>
                  <a:lnTo>
                    <a:pt x="3090" y="1998"/>
                  </a:lnTo>
                  <a:lnTo>
                    <a:pt x="3098" y="1991"/>
                  </a:lnTo>
                  <a:lnTo>
                    <a:pt x="3106" y="1983"/>
                  </a:lnTo>
                  <a:lnTo>
                    <a:pt x="3113" y="1974"/>
                  </a:lnTo>
                  <a:lnTo>
                    <a:pt x="3119" y="1965"/>
                  </a:lnTo>
                  <a:lnTo>
                    <a:pt x="3125" y="1955"/>
                  </a:lnTo>
                  <a:lnTo>
                    <a:pt x="3137" y="1933"/>
                  </a:lnTo>
                  <a:lnTo>
                    <a:pt x="3147" y="1910"/>
                  </a:lnTo>
                  <a:lnTo>
                    <a:pt x="3155" y="1886"/>
                  </a:lnTo>
                  <a:lnTo>
                    <a:pt x="3163" y="1860"/>
                  </a:lnTo>
                  <a:lnTo>
                    <a:pt x="3169" y="1836"/>
                  </a:lnTo>
                  <a:lnTo>
                    <a:pt x="3175" y="1812"/>
                  </a:lnTo>
                  <a:lnTo>
                    <a:pt x="3179" y="1789"/>
                  </a:lnTo>
                  <a:lnTo>
                    <a:pt x="3186" y="1749"/>
                  </a:lnTo>
                  <a:lnTo>
                    <a:pt x="3192" y="1705"/>
                  </a:lnTo>
                  <a:lnTo>
                    <a:pt x="3196" y="1659"/>
                  </a:lnTo>
                  <a:lnTo>
                    <a:pt x="3197" y="1637"/>
                  </a:lnTo>
                  <a:lnTo>
                    <a:pt x="3198" y="1614"/>
                  </a:lnTo>
                  <a:lnTo>
                    <a:pt x="3197" y="1590"/>
                  </a:lnTo>
                  <a:lnTo>
                    <a:pt x="3196" y="1568"/>
                  </a:lnTo>
                  <a:lnTo>
                    <a:pt x="3194" y="1545"/>
                  </a:lnTo>
                  <a:lnTo>
                    <a:pt x="3191" y="1522"/>
                  </a:lnTo>
                  <a:lnTo>
                    <a:pt x="3186" y="1501"/>
                  </a:lnTo>
                  <a:lnTo>
                    <a:pt x="3181" y="1480"/>
                  </a:lnTo>
                  <a:lnTo>
                    <a:pt x="3174" y="1459"/>
                  </a:lnTo>
                  <a:lnTo>
                    <a:pt x="3165" y="1439"/>
                  </a:lnTo>
                  <a:lnTo>
                    <a:pt x="3155" y="1419"/>
                  </a:lnTo>
                  <a:lnTo>
                    <a:pt x="3146" y="1403"/>
                  </a:lnTo>
                  <a:lnTo>
                    <a:pt x="3138" y="1389"/>
                  </a:lnTo>
                  <a:lnTo>
                    <a:pt x="3131" y="1375"/>
                  </a:lnTo>
                  <a:lnTo>
                    <a:pt x="3124" y="1361"/>
                  </a:lnTo>
                  <a:lnTo>
                    <a:pt x="3119" y="1345"/>
                  </a:lnTo>
                  <a:lnTo>
                    <a:pt x="3114" y="1326"/>
                  </a:lnTo>
                  <a:lnTo>
                    <a:pt x="3111" y="1302"/>
                  </a:lnTo>
                  <a:lnTo>
                    <a:pt x="3110" y="1283"/>
                  </a:lnTo>
                  <a:lnTo>
                    <a:pt x="3109" y="1261"/>
                  </a:lnTo>
                  <a:lnTo>
                    <a:pt x="3110" y="1234"/>
                  </a:lnTo>
                  <a:lnTo>
                    <a:pt x="3111" y="1206"/>
                  </a:lnTo>
                  <a:lnTo>
                    <a:pt x="3115" y="1143"/>
                  </a:lnTo>
                  <a:lnTo>
                    <a:pt x="3120" y="1075"/>
                  </a:lnTo>
                  <a:lnTo>
                    <a:pt x="3133" y="949"/>
                  </a:lnTo>
                  <a:lnTo>
                    <a:pt x="3137" y="901"/>
                  </a:lnTo>
                  <a:lnTo>
                    <a:pt x="3139" y="868"/>
                  </a:lnTo>
                  <a:lnTo>
                    <a:pt x="3140" y="809"/>
                  </a:lnTo>
                  <a:lnTo>
                    <a:pt x="3140" y="751"/>
                  </a:lnTo>
                  <a:lnTo>
                    <a:pt x="3138" y="694"/>
                  </a:lnTo>
                  <a:lnTo>
                    <a:pt x="3135" y="637"/>
                  </a:lnTo>
                  <a:lnTo>
                    <a:pt x="3130" y="580"/>
                  </a:lnTo>
                  <a:lnTo>
                    <a:pt x="3126" y="552"/>
                  </a:lnTo>
                  <a:lnTo>
                    <a:pt x="3122" y="523"/>
                  </a:lnTo>
                  <a:lnTo>
                    <a:pt x="3117" y="495"/>
                  </a:lnTo>
                  <a:lnTo>
                    <a:pt x="3112" y="465"/>
                  </a:lnTo>
                  <a:lnTo>
                    <a:pt x="3106" y="437"/>
                  </a:lnTo>
                  <a:lnTo>
                    <a:pt x="3099" y="408"/>
                  </a:lnTo>
                  <a:lnTo>
                    <a:pt x="3091" y="385"/>
                  </a:lnTo>
                  <a:lnTo>
                    <a:pt x="3081" y="361"/>
                  </a:lnTo>
                  <a:lnTo>
                    <a:pt x="3067" y="333"/>
                  </a:lnTo>
                  <a:lnTo>
                    <a:pt x="3058" y="317"/>
                  </a:lnTo>
                  <a:lnTo>
                    <a:pt x="3049" y="301"/>
                  </a:lnTo>
                  <a:lnTo>
                    <a:pt x="3039" y="286"/>
                  </a:lnTo>
                  <a:lnTo>
                    <a:pt x="3029" y="272"/>
                  </a:lnTo>
                  <a:lnTo>
                    <a:pt x="3017" y="258"/>
                  </a:lnTo>
                  <a:lnTo>
                    <a:pt x="3005" y="244"/>
                  </a:lnTo>
                  <a:lnTo>
                    <a:pt x="2993" y="234"/>
                  </a:lnTo>
                  <a:lnTo>
                    <a:pt x="2979" y="225"/>
                  </a:lnTo>
                  <a:lnTo>
                    <a:pt x="2832" y="200"/>
                  </a:lnTo>
                  <a:lnTo>
                    <a:pt x="2742" y="116"/>
                  </a:lnTo>
                  <a:lnTo>
                    <a:pt x="2707" y="95"/>
                  </a:lnTo>
                  <a:lnTo>
                    <a:pt x="2673" y="78"/>
                  </a:lnTo>
                  <a:lnTo>
                    <a:pt x="2638" y="62"/>
                  </a:lnTo>
                  <a:lnTo>
                    <a:pt x="2604" y="48"/>
                  </a:lnTo>
                  <a:lnTo>
                    <a:pt x="2568" y="36"/>
                  </a:lnTo>
                  <a:lnTo>
                    <a:pt x="2534" y="26"/>
                  </a:lnTo>
                  <a:lnTo>
                    <a:pt x="2500" y="18"/>
                  </a:lnTo>
                  <a:lnTo>
                    <a:pt x="2466" y="11"/>
                  </a:lnTo>
                  <a:lnTo>
                    <a:pt x="2432" y="6"/>
                  </a:lnTo>
                  <a:lnTo>
                    <a:pt x="2397" y="3"/>
                  </a:lnTo>
                  <a:lnTo>
                    <a:pt x="2364" y="1"/>
                  </a:lnTo>
                  <a:lnTo>
                    <a:pt x="2330" y="0"/>
                  </a:lnTo>
                  <a:lnTo>
                    <a:pt x="2297" y="0"/>
                  </a:lnTo>
                  <a:lnTo>
                    <a:pt x="2264" y="2"/>
                  </a:lnTo>
                  <a:lnTo>
                    <a:pt x="2232" y="4"/>
                  </a:lnTo>
                  <a:lnTo>
                    <a:pt x="2199" y="8"/>
                  </a:lnTo>
                  <a:lnTo>
                    <a:pt x="2168" y="13"/>
                  </a:lnTo>
                  <a:lnTo>
                    <a:pt x="2136" y="18"/>
                  </a:lnTo>
                  <a:lnTo>
                    <a:pt x="2106" y="24"/>
                  </a:lnTo>
                  <a:lnTo>
                    <a:pt x="2076" y="31"/>
                  </a:lnTo>
                  <a:lnTo>
                    <a:pt x="2047" y="38"/>
                  </a:lnTo>
                  <a:lnTo>
                    <a:pt x="2018" y="47"/>
                  </a:lnTo>
                  <a:lnTo>
                    <a:pt x="1963" y="63"/>
                  </a:lnTo>
                  <a:lnTo>
                    <a:pt x="1910" y="81"/>
                  </a:lnTo>
                  <a:lnTo>
                    <a:pt x="1861" y="98"/>
                  </a:lnTo>
                  <a:lnTo>
                    <a:pt x="1816" y="117"/>
                  </a:lnTo>
                  <a:lnTo>
                    <a:pt x="1774" y="133"/>
                  </a:lnTo>
                  <a:lnTo>
                    <a:pt x="1747" y="143"/>
                  </a:lnTo>
                  <a:lnTo>
                    <a:pt x="1719" y="155"/>
                  </a:lnTo>
                  <a:lnTo>
                    <a:pt x="1692" y="169"/>
                  </a:lnTo>
                  <a:lnTo>
                    <a:pt x="1667" y="186"/>
                  </a:lnTo>
                  <a:lnTo>
                    <a:pt x="1641" y="203"/>
                  </a:lnTo>
                  <a:lnTo>
                    <a:pt x="1618" y="222"/>
                  </a:lnTo>
                  <a:lnTo>
                    <a:pt x="1595" y="243"/>
                  </a:lnTo>
                  <a:lnTo>
                    <a:pt x="1572" y="267"/>
                  </a:lnTo>
                  <a:lnTo>
                    <a:pt x="1550" y="291"/>
                  </a:lnTo>
                  <a:lnTo>
                    <a:pt x="1530" y="318"/>
                  </a:lnTo>
                  <a:lnTo>
                    <a:pt x="1510" y="346"/>
                  </a:lnTo>
                  <a:lnTo>
                    <a:pt x="1492" y="376"/>
                  </a:lnTo>
                  <a:lnTo>
                    <a:pt x="1475" y="408"/>
                  </a:lnTo>
                  <a:lnTo>
                    <a:pt x="1460" y="441"/>
                  </a:lnTo>
                  <a:lnTo>
                    <a:pt x="1444" y="476"/>
                  </a:lnTo>
                  <a:lnTo>
                    <a:pt x="1431" y="512"/>
                  </a:lnTo>
                  <a:lnTo>
                    <a:pt x="1419" y="550"/>
                  </a:lnTo>
                  <a:lnTo>
                    <a:pt x="1408" y="589"/>
                  </a:lnTo>
                  <a:lnTo>
                    <a:pt x="1398" y="631"/>
                  </a:lnTo>
                  <a:lnTo>
                    <a:pt x="1390" y="673"/>
                  </a:lnTo>
                  <a:lnTo>
                    <a:pt x="1383" y="717"/>
                  </a:lnTo>
                  <a:lnTo>
                    <a:pt x="1377" y="763"/>
                  </a:lnTo>
                  <a:lnTo>
                    <a:pt x="1373" y="809"/>
                  </a:lnTo>
                  <a:lnTo>
                    <a:pt x="1371" y="857"/>
                  </a:lnTo>
                  <a:lnTo>
                    <a:pt x="1371" y="907"/>
                  </a:lnTo>
                  <a:lnTo>
                    <a:pt x="1372" y="958"/>
                  </a:lnTo>
                  <a:lnTo>
                    <a:pt x="1374" y="1010"/>
                  </a:lnTo>
                  <a:lnTo>
                    <a:pt x="1378" y="1064"/>
                  </a:lnTo>
                  <a:lnTo>
                    <a:pt x="1385" y="1119"/>
                  </a:lnTo>
                  <a:lnTo>
                    <a:pt x="1393" y="1176"/>
                  </a:lnTo>
                  <a:lnTo>
                    <a:pt x="1403" y="1232"/>
                  </a:lnTo>
                  <a:lnTo>
                    <a:pt x="1414" y="1291"/>
                  </a:lnTo>
                  <a:lnTo>
                    <a:pt x="1417" y="1311"/>
                  </a:lnTo>
                  <a:lnTo>
                    <a:pt x="1418" y="1330"/>
                  </a:lnTo>
                  <a:lnTo>
                    <a:pt x="1417" y="1346"/>
                  </a:lnTo>
                  <a:lnTo>
                    <a:pt x="1415" y="1362"/>
                  </a:lnTo>
                  <a:lnTo>
                    <a:pt x="1411" y="1377"/>
                  </a:lnTo>
                  <a:lnTo>
                    <a:pt x="1406" y="1392"/>
                  </a:lnTo>
                  <a:lnTo>
                    <a:pt x="1400" y="1405"/>
                  </a:lnTo>
                  <a:lnTo>
                    <a:pt x="1394" y="1418"/>
                  </a:lnTo>
                  <a:lnTo>
                    <a:pt x="1382" y="1441"/>
                  </a:lnTo>
                  <a:lnTo>
                    <a:pt x="1369" y="1464"/>
                  </a:lnTo>
                  <a:lnTo>
                    <a:pt x="1365" y="1474"/>
                  </a:lnTo>
                  <a:lnTo>
                    <a:pt x="1362" y="1485"/>
                  </a:lnTo>
                  <a:lnTo>
                    <a:pt x="1360" y="1496"/>
                  </a:lnTo>
                  <a:lnTo>
                    <a:pt x="1360" y="1507"/>
                  </a:lnTo>
                  <a:lnTo>
                    <a:pt x="1364" y="1563"/>
                  </a:lnTo>
                  <a:lnTo>
                    <a:pt x="1369" y="1631"/>
                  </a:lnTo>
                  <a:lnTo>
                    <a:pt x="1372" y="1668"/>
                  </a:lnTo>
                  <a:lnTo>
                    <a:pt x="1376" y="1706"/>
                  </a:lnTo>
                  <a:lnTo>
                    <a:pt x="1382" y="1746"/>
                  </a:lnTo>
                  <a:lnTo>
                    <a:pt x="1387" y="1784"/>
                  </a:lnTo>
                  <a:lnTo>
                    <a:pt x="1395" y="1823"/>
                  </a:lnTo>
                  <a:lnTo>
                    <a:pt x="1403" y="1859"/>
                  </a:lnTo>
                  <a:lnTo>
                    <a:pt x="1413" y="1895"/>
                  </a:lnTo>
                  <a:lnTo>
                    <a:pt x="1419" y="1911"/>
                  </a:lnTo>
                  <a:lnTo>
                    <a:pt x="1425" y="1927"/>
                  </a:lnTo>
                  <a:lnTo>
                    <a:pt x="1432" y="1942"/>
                  </a:lnTo>
                  <a:lnTo>
                    <a:pt x="1439" y="1957"/>
                  </a:lnTo>
                  <a:lnTo>
                    <a:pt x="1447" y="1971"/>
                  </a:lnTo>
                  <a:lnTo>
                    <a:pt x="1456" y="1983"/>
                  </a:lnTo>
                  <a:lnTo>
                    <a:pt x="1465" y="1994"/>
                  </a:lnTo>
                  <a:lnTo>
                    <a:pt x="1475" y="2005"/>
                  </a:lnTo>
                  <a:lnTo>
                    <a:pt x="1485" y="2014"/>
                  </a:lnTo>
                  <a:lnTo>
                    <a:pt x="1496" y="2022"/>
                  </a:lnTo>
                  <a:lnTo>
                    <a:pt x="1504" y="2026"/>
                  </a:lnTo>
                  <a:lnTo>
                    <a:pt x="1516" y="2030"/>
                  </a:lnTo>
                  <a:lnTo>
                    <a:pt x="1550" y="2038"/>
                  </a:lnTo>
                  <a:lnTo>
                    <a:pt x="1580" y="2045"/>
                  </a:lnTo>
                  <a:lnTo>
                    <a:pt x="1591" y="2046"/>
                  </a:lnTo>
                  <a:lnTo>
                    <a:pt x="1593" y="2046"/>
                  </a:lnTo>
                  <a:lnTo>
                    <a:pt x="1594" y="2045"/>
                  </a:lnTo>
                  <a:lnTo>
                    <a:pt x="1629" y="2421"/>
                  </a:lnTo>
                  <a:lnTo>
                    <a:pt x="1635" y="2436"/>
                  </a:lnTo>
                  <a:lnTo>
                    <a:pt x="1642" y="2450"/>
                  </a:lnTo>
                  <a:lnTo>
                    <a:pt x="1650" y="2462"/>
                  </a:lnTo>
                  <a:lnTo>
                    <a:pt x="1658" y="2473"/>
                  </a:lnTo>
                  <a:lnTo>
                    <a:pt x="1677" y="2493"/>
                  </a:lnTo>
                  <a:lnTo>
                    <a:pt x="1695" y="2514"/>
                  </a:lnTo>
                  <a:lnTo>
                    <a:pt x="1704" y="2524"/>
                  </a:lnTo>
                  <a:lnTo>
                    <a:pt x="1713" y="2536"/>
                  </a:lnTo>
                  <a:lnTo>
                    <a:pt x="1721" y="2548"/>
                  </a:lnTo>
                  <a:lnTo>
                    <a:pt x="1730" y="2561"/>
                  </a:lnTo>
                  <a:lnTo>
                    <a:pt x="1738" y="2575"/>
                  </a:lnTo>
                  <a:lnTo>
                    <a:pt x="1744" y="2593"/>
                  </a:lnTo>
                  <a:lnTo>
                    <a:pt x="1750" y="2611"/>
                  </a:lnTo>
                  <a:lnTo>
                    <a:pt x="1754" y="2631"/>
                  </a:lnTo>
                  <a:lnTo>
                    <a:pt x="1661" y="2655"/>
                  </a:lnTo>
                  <a:lnTo>
                    <a:pt x="1623" y="2735"/>
                  </a:lnTo>
                  <a:lnTo>
                    <a:pt x="1601" y="2781"/>
                  </a:lnTo>
                  <a:lnTo>
                    <a:pt x="1575" y="2829"/>
                  </a:lnTo>
                  <a:lnTo>
                    <a:pt x="1563" y="2852"/>
                  </a:lnTo>
                  <a:lnTo>
                    <a:pt x="1549" y="2875"/>
                  </a:lnTo>
                  <a:lnTo>
                    <a:pt x="1536" y="2896"/>
                  </a:lnTo>
                  <a:lnTo>
                    <a:pt x="1522" y="2916"/>
                  </a:lnTo>
                  <a:lnTo>
                    <a:pt x="1507" y="2934"/>
                  </a:lnTo>
                  <a:lnTo>
                    <a:pt x="1493" y="2952"/>
                  </a:lnTo>
                  <a:lnTo>
                    <a:pt x="1478" y="2966"/>
                  </a:lnTo>
                  <a:lnTo>
                    <a:pt x="1464" y="2977"/>
                  </a:lnTo>
                  <a:lnTo>
                    <a:pt x="1266" y="3031"/>
                  </a:lnTo>
                  <a:lnTo>
                    <a:pt x="1089" y="3105"/>
                  </a:lnTo>
                  <a:lnTo>
                    <a:pt x="908" y="3182"/>
                  </a:lnTo>
                  <a:lnTo>
                    <a:pt x="726" y="3260"/>
                  </a:lnTo>
                  <a:lnTo>
                    <a:pt x="549" y="3336"/>
                  </a:lnTo>
                  <a:lnTo>
                    <a:pt x="509" y="3352"/>
                  </a:lnTo>
                  <a:lnTo>
                    <a:pt x="469" y="3367"/>
                  </a:lnTo>
                  <a:lnTo>
                    <a:pt x="386" y="3396"/>
                  </a:lnTo>
                  <a:lnTo>
                    <a:pt x="346" y="3410"/>
                  </a:lnTo>
                  <a:lnTo>
                    <a:pt x="306" y="3424"/>
                  </a:lnTo>
                  <a:lnTo>
                    <a:pt x="267" y="3440"/>
                  </a:lnTo>
                  <a:lnTo>
                    <a:pt x="229" y="3457"/>
                  </a:lnTo>
                  <a:lnTo>
                    <a:pt x="194" y="3475"/>
                  </a:lnTo>
                  <a:lnTo>
                    <a:pt x="175" y="3485"/>
                  </a:lnTo>
                  <a:lnTo>
                    <a:pt x="159" y="3495"/>
                  </a:lnTo>
                  <a:lnTo>
                    <a:pt x="143" y="3507"/>
                  </a:lnTo>
                  <a:lnTo>
                    <a:pt x="127" y="3518"/>
                  </a:lnTo>
                  <a:lnTo>
                    <a:pt x="111" y="3530"/>
                  </a:lnTo>
                  <a:lnTo>
                    <a:pt x="97" y="3543"/>
                  </a:lnTo>
                  <a:lnTo>
                    <a:pt x="83" y="3556"/>
                  </a:lnTo>
                  <a:lnTo>
                    <a:pt x="71" y="3571"/>
                  </a:lnTo>
                  <a:lnTo>
                    <a:pt x="59" y="3586"/>
                  </a:lnTo>
                  <a:lnTo>
                    <a:pt x="46" y="3602"/>
                  </a:lnTo>
                  <a:lnTo>
                    <a:pt x="36" y="3619"/>
                  </a:lnTo>
                  <a:lnTo>
                    <a:pt x="27" y="3637"/>
                  </a:lnTo>
                  <a:lnTo>
                    <a:pt x="18" y="3657"/>
                  </a:lnTo>
                  <a:lnTo>
                    <a:pt x="11" y="3677"/>
                  </a:lnTo>
                  <a:lnTo>
                    <a:pt x="10" y="3742"/>
                  </a:lnTo>
                  <a:lnTo>
                    <a:pt x="9" y="3821"/>
                  </a:lnTo>
                  <a:lnTo>
                    <a:pt x="4" y="4009"/>
                  </a:lnTo>
                  <a:lnTo>
                    <a:pt x="1" y="4204"/>
                  </a:lnTo>
                  <a:lnTo>
                    <a:pt x="0" y="4296"/>
                  </a:lnTo>
                  <a:lnTo>
                    <a:pt x="1" y="4376"/>
                  </a:lnTo>
                  <a:lnTo>
                    <a:pt x="4581" y="4376"/>
                  </a:lnTo>
                  <a:lnTo>
                    <a:pt x="4581" y="4296"/>
                  </a:lnTo>
                  <a:lnTo>
                    <a:pt x="4581" y="4204"/>
                  </a:lnTo>
                  <a:lnTo>
                    <a:pt x="4577" y="4009"/>
                  </a:lnTo>
                  <a:lnTo>
                    <a:pt x="4573" y="3821"/>
                  </a:lnTo>
                  <a:lnTo>
                    <a:pt x="4571" y="3742"/>
                  </a:lnTo>
                  <a:lnTo>
                    <a:pt x="4571" y="3677"/>
                  </a:lnTo>
                  <a:lnTo>
                    <a:pt x="4563" y="3657"/>
                  </a:lnTo>
                  <a:lnTo>
                    <a:pt x="4555" y="3637"/>
                  </a:lnTo>
                  <a:lnTo>
                    <a:pt x="4545" y="3619"/>
                  </a:lnTo>
                  <a:lnTo>
                    <a:pt x="4535" y="3602"/>
                  </a:lnTo>
                  <a:lnTo>
                    <a:pt x="4523" y="3586"/>
                  </a:lnTo>
                  <a:lnTo>
                    <a:pt x="4511" y="3571"/>
                  </a:lnTo>
                  <a:lnTo>
                    <a:pt x="4498" y="3556"/>
                  </a:lnTo>
                  <a:lnTo>
                    <a:pt x="4484" y="3543"/>
                  </a:lnTo>
                  <a:lnTo>
                    <a:pt x="4470" y="3530"/>
                  </a:lnTo>
                  <a:lnTo>
                    <a:pt x="4454" y="3518"/>
                  </a:lnTo>
                  <a:lnTo>
                    <a:pt x="4439" y="3507"/>
                  </a:lnTo>
                  <a:lnTo>
                    <a:pt x="4423" y="3495"/>
                  </a:lnTo>
                  <a:lnTo>
                    <a:pt x="4406" y="3485"/>
                  </a:lnTo>
                  <a:lnTo>
                    <a:pt x="4388" y="3475"/>
                  </a:lnTo>
                  <a:lnTo>
                    <a:pt x="4352" y="3457"/>
                  </a:lnTo>
                  <a:lnTo>
                    <a:pt x="4314" y="3440"/>
                  </a:lnTo>
                  <a:lnTo>
                    <a:pt x="4275" y="3424"/>
                  </a:lnTo>
                  <a:lnTo>
                    <a:pt x="4235" y="3410"/>
                  </a:lnTo>
                  <a:lnTo>
                    <a:pt x="4195" y="3396"/>
                  </a:lnTo>
                  <a:lnTo>
                    <a:pt x="4113" y="3367"/>
                  </a:lnTo>
                  <a:lnTo>
                    <a:pt x="4073" y="3352"/>
                  </a:lnTo>
                  <a:lnTo>
                    <a:pt x="4032" y="3336"/>
                  </a:lnTo>
                  <a:close/>
                  <a:moveTo>
                    <a:pt x="5329" y="3316"/>
                  </a:moveTo>
                  <a:lnTo>
                    <a:pt x="5329" y="3316"/>
                  </a:lnTo>
                  <a:lnTo>
                    <a:pt x="5202" y="3262"/>
                  </a:lnTo>
                  <a:lnTo>
                    <a:pt x="5073" y="3206"/>
                  </a:lnTo>
                  <a:lnTo>
                    <a:pt x="4943" y="3151"/>
                  </a:lnTo>
                  <a:lnTo>
                    <a:pt x="4818" y="3098"/>
                  </a:lnTo>
                  <a:lnTo>
                    <a:pt x="4677" y="3060"/>
                  </a:lnTo>
                  <a:lnTo>
                    <a:pt x="4666" y="3052"/>
                  </a:lnTo>
                  <a:lnTo>
                    <a:pt x="4656" y="3042"/>
                  </a:lnTo>
                  <a:lnTo>
                    <a:pt x="4645" y="3030"/>
                  </a:lnTo>
                  <a:lnTo>
                    <a:pt x="4635" y="3017"/>
                  </a:lnTo>
                  <a:lnTo>
                    <a:pt x="4625" y="3002"/>
                  </a:lnTo>
                  <a:lnTo>
                    <a:pt x="4616" y="2987"/>
                  </a:lnTo>
                  <a:lnTo>
                    <a:pt x="4596" y="2955"/>
                  </a:lnTo>
                  <a:lnTo>
                    <a:pt x="4579" y="2920"/>
                  </a:lnTo>
                  <a:lnTo>
                    <a:pt x="4563" y="2887"/>
                  </a:lnTo>
                  <a:lnTo>
                    <a:pt x="4536" y="2830"/>
                  </a:lnTo>
                  <a:lnTo>
                    <a:pt x="4446" y="2817"/>
                  </a:lnTo>
                  <a:lnTo>
                    <a:pt x="4448" y="2800"/>
                  </a:lnTo>
                  <a:lnTo>
                    <a:pt x="4450" y="2784"/>
                  </a:lnTo>
                  <a:lnTo>
                    <a:pt x="4454" y="2770"/>
                  </a:lnTo>
                  <a:lnTo>
                    <a:pt x="4459" y="2758"/>
                  </a:lnTo>
                  <a:lnTo>
                    <a:pt x="4465" y="2747"/>
                  </a:lnTo>
                  <a:lnTo>
                    <a:pt x="4471" y="2737"/>
                  </a:lnTo>
                  <a:lnTo>
                    <a:pt x="4477" y="2728"/>
                  </a:lnTo>
                  <a:lnTo>
                    <a:pt x="4484" y="2718"/>
                  </a:lnTo>
                  <a:lnTo>
                    <a:pt x="4498" y="2702"/>
                  </a:lnTo>
                  <a:lnTo>
                    <a:pt x="4512" y="2684"/>
                  </a:lnTo>
                  <a:lnTo>
                    <a:pt x="4519" y="2674"/>
                  </a:lnTo>
                  <a:lnTo>
                    <a:pt x="4525" y="2664"/>
                  </a:lnTo>
                  <a:lnTo>
                    <a:pt x="4532" y="2651"/>
                  </a:lnTo>
                  <a:lnTo>
                    <a:pt x="4536" y="2638"/>
                  </a:lnTo>
                  <a:lnTo>
                    <a:pt x="4540" y="2625"/>
                  </a:lnTo>
                  <a:lnTo>
                    <a:pt x="4543" y="2612"/>
                  </a:lnTo>
                  <a:lnTo>
                    <a:pt x="4545" y="2599"/>
                  </a:lnTo>
                  <a:lnTo>
                    <a:pt x="4546" y="2586"/>
                  </a:lnTo>
                  <a:lnTo>
                    <a:pt x="4548" y="2557"/>
                  </a:lnTo>
                  <a:lnTo>
                    <a:pt x="4549" y="2530"/>
                  </a:lnTo>
                  <a:lnTo>
                    <a:pt x="4551" y="2501"/>
                  </a:lnTo>
                  <a:lnTo>
                    <a:pt x="4553" y="2488"/>
                  </a:lnTo>
                  <a:lnTo>
                    <a:pt x="4555" y="2474"/>
                  </a:lnTo>
                  <a:lnTo>
                    <a:pt x="4558" y="2461"/>
                  </a:lnTo>
                  <a:lnTo>
                    <a:pt x="4562" y="2449"/>
                  </a:lnTo>
                  <a:lnTo>
                    <a:pt x="4566" y="2436"/>
                  </a:lnTo>
                  <a:lnTo>
                    <a:pt x="4572" y="2424"/>
                  </a:lnTo>
                  <a:lnTo>
                    <a:pt x="4576" y="2417"/>
                  </a:lnTo>
                  <a:lnTo>
                    <a:pt x="4581" y="2410"/>
                  </a:lnTo>
                  <a:lnTo>
                    <a:pt x="4587" y="2404"/>
                  </a:lnTo>
                  <a:lnTo>
                    <a:pt x="4593" y="2399"/>
                  </a:lnTo>
                  <a:lnTo>
                    <a:pt x="4608" y="2390"/>
                  </a:lnTo>
                  <a:lnTo>
                    <a:pt x="4622" y="2383"/>
                  </a:lnTo>
                  <a:lnTo>
                    <a:pt x="4636" y="2375"/>
                  </a:lnTo>
                  <a:lnTo>
                    <a:pt x="4650" y="2366"/>
                  </a:lnTo>
                  <a:lnTo>
                    <a:pt x="4656" y="2362"/>
                  </a:lnTo>
                  <a:lnTo>
                    <a:pt x="4662" y="2357"/>
                  </a:lnTo>
                  <a:lnTo>
                    <a:pt x="4668" y="2351"/>
                  </a:lnTo>
                  <a:lnTo>
                    <a:pt x="4674" y="2345"/>
                  </a:lnTo>
                  <a:lnTo>
                    <a:pt x="4682" y="2331"/>
                  </a:lnTo>
                  <a:lnTo>
                    <a:pt x="4690" y="2316"/>
                  </a:lnTo>
                  <a:lnTo>
                    <a:pt x="4697" y="2299"/>
                  </a:lnTo>
                  <a:lnTo>
                    <a:pt x="4703" y="2281"/>
                  </a:lnTo>
                  <a:lnTo>
                    <a:pt x="4709" y="2264"/>
                  </a:lnTo>
                  <a:lnTo>
                    <a:pt x="4713" y="2246"/>
                  </a:lnTo>
                  <a:lnTo>
                    <a:pt x="4720" y="2213"/>
                  </a:lnTo>
                  <a:lnTo>
                    <a:pt x="4725" y="2184"/>
                  </a:lnTo>
                  <a:lnTo>
                    <a:pt x="4729" y="2153"/>
                  </a:lnTo>
                  <a:lnTo>
                    <a:pt x="4732" y="2121"/>
                  </a:lnTo>
                  <a:lnTo>
                    <a:pt x="4733" y="2088"/>
                  </a:lnTo>
                  <a:lnTo>
                    <a:pt x="4733" y="2071"/>
                  </a:lnTo>
                  <a:lnTo>
                    <a:pt x="4732" y="2055"/>
                  </a:lnTo>
                  <a:lnTo>
                    <a:pt x="4731" y="2039"/>
                  </a:lnTo>
                  <a:lnTo>
                    <a:pt x="4728" y="2024"/>
                  </a:lnTo>
                  <a:lnTo>
                    <a:pt x="4725" y="2007"/>
                  </a:lnTo>
                  <a:lnTo>
                    <a:pt x="4721" y="1992"/>
                  </a:lnTo>
                  <a:lnTo>
                    <a:pt x="4716" y="1978"/>
                  </a:lnTo>
                  <a:lnTo>
                    <a:pt x="4710" y="1964"/>
                  </a:lnTo>
                  <a:lnTo>
                    <a:pt x="4703" y="1950"/>
                  </a:lnTo>
                  <a:lnTo>
                    <a:pt x="4697" y="1937"/>
                  </a:lnTo>
                  <a:lnTo>
                    <a:pt x="4686" y="1918"/>
                  </a:lnTo>
                  <a:lnTo>
                    <a:pt x="4682" y="1908"/>
                  </a:lnTo>
                  <a:lnTo>
                    <a:pt x="4678" y="1897"/>
                  </a:lnTo>
                  <a:lnTo>
                    <a:pt x="4675" y="1883"/>
                  </a:lnTo>
                  <a:lnTo>
                    <a:pt x="4672" y="1865"/>
                  </a:lnTo>
                  <a:lnTo>
                    <a:pt x="4671" y="1852"/>
                  </a:lnTo>
                  <a:lnTo>
                    <a:pt x="4671" y="1836"/>
                  </a:lnTo>
                  <a:lnTo>
                    <a:pt x="4672" y="1797"/>
                  </a:lnTo>
                  <a:lnTo>
                    <a:pt x="4675" y="1752"/>
                  </a:lnTo>
                  <a:lnTo>
                    <a:pt x="4679" y="1704"/>
                  </a:lnTo>
                  <a:lnTo>
                    <a:pt x="4687" y="1615"/>
                  </a:lnTo>
                  <a:lnTo>
                    <a:pt x="4690" y="1580"/>
                  </a:lnTo>
                  <a:lnTo>
                    <a:pt x="4691" y="1557"/>
                  </a:lnTo>
                  <a:lnTo>
                    <a:pt x="4692" y="1514"/>
                  </a:lnTo>
                  <a:lnTo>
                    <a:pt x="4692" y="1473"/>
                  </a:lnTo>
                  <a:lnTo>
                    <a:pt x="4691" y="1432"/>
                  </a:lnTo>
                  <a:lnTo>
                    <a:pt x="4689" y="1392"/>
                  </a:lnTo>
                  <a:lnTo>
                    <a:pt x="4685" y="1351"/>
                  </a:lnTo>
                  <a:lnTo>
                    <a:pt x="4680" y="1310"/>
                  </a:lnTo>
                  <a:lnTo>
                    <a:pt x="4673" y="1270"/>
                  </a:lnTo>
                  <a:lnTo>
                    <a:pt x="4663" y="1228"/>
                  </a:lnTo>
                  <a:lnTo>
                    <a:pt x="4657" y="1212"/>
                  </a:lnTo>
                  <a:lnTo>
                    <a:pt x="4650" y="1195"/>
                  </a:lnTo>
                  <a:lnTo>
                    <a:pt x="4640" y="1175"/>
                  </a:lnTo>
                  <a:lnTo>
                    <a:pt x="4628" y="1152"/>
                  </a:lnTo>
                  <a:lnTo>
                    <a:pt x="4621" y="1142"/>
                  </a:lnTo>
                  <a:lnTo>
                    <a:pt x="4613" y="1131"/>
                  </a:lnTo>
                  <a:lnTo>
                    <a:pt x="4605" y="1121"/>
                  </a:lnTo>
                  <a:lnTo>
                    <a:pt x="4596" y="1112"/>
                  </a:lnTo>
                  <a:lnTo>
                    <a:pt x="4587" y="1105"/>
                  </a:lnTo>
                  <a:lnTo>
                    <a:pt x="4577" y="1097"/>
                  </a:lnTo>
                  <a:lnTo>
                    <a:pt x="4473" y="1080"/>
                  </a:lnTo>
                  <a:lnTo>
                    <a:pt x="4408" y="1020"/>
                  </a:lnTo>
                  <a:lnTo>
                    <a:pt x="4383" y="1006"/>
                  </a:lnTo>
                  <a:lnTo>
                    <a:pt x="4359" y="993"/>
                  </a:lnTo>
                  <a:lnTo>
                    <a:pt x="4335" y="982"/>
                  </a:lnTo>
                  <a:lnTo>
                    <a:pt x="4310" y="972"/>
                  </a:lnTo>
                  <a:lnTo>
                    <a:pt x="4285" y="964"/>
                  </a:lnTo>
                  <a:lnTo>
                    <a:pt x="4261" y="956"/>
                  </a:lnTo>
                  <a:lnTo>
                    <a:pt x="4236" y="950"/>
                  </a:lnTo>
                  <a:lnTo>
                    <a:pt x="4212" y="946"/>
                  </a:lnTo>
                  <a:lnTo>
                    <a:pt x="4188" y="942"/>
                  </a:lnTo>
                  <a:lnTo>
                    <a:pt x="4163" y="940"/>
                  </a:lnTo>
                  <a:lnTo>
                    <a:pt x="4139" y="938"/>
                  </a:lnTo>
                  <a:lnTo>
                    <a:pt x="4115" y="937"/>
                  </a:lnTo>
                  <a:lnTo>
                    <a:pt x="4091" y="938"/>
                  </a:lnTo>
                  <a:lnTo>
                    <a:pt x="4068" y="939"/>
                  </a:lnTo>
                  <a:lnTo>
                    <a:pt x="4045" y="941"/>
                  </a:lnTo>
                  <a:lnTo>
                    <a:pt x="4022" y="943"/>
                  </a:lnTo>
                  <a:lnTo>
                    <a:pt x="3999" y="946"/>
                  </a:lnTo>
                  <a:lnTo>
                    <a:pt x="3978" y="950"/>
                  </a:lnTo>
                  <a:lnTo>
                    <a:pt x="3934" y="959"/>
                  </a:lnTo>
                  <a:lnTo>
                    <a:pt x="3892" y="971"/>
                  </a:lnTo>
                  <a:lnTo>
                    <a:pt x="3853" y="983"/>
                  </a:lnTo>
                  <a:lnTo>
                    <a:pt x="3815" y="995"/>
                  </a:lnTo>
                  <a:lnTo>
                    <a:pt x="3781" y="1008"/>
                  </a:lnTo>
                  <a:lnTo>
                    <a:pt x="3719" y="1033"/>
                  </a:lnTo>
                  <a:lnTo>
                    <a:pt x="3699" y="1040"/>
                  </a:lnTo>
                  <a:lnTo>
                    <a:pt x="3679" y="1049"/>
                  </a:lnTo>
                  <a:lnTo>
                    <a:pt x="3661" y="1059"/>
                  </a:lnTo>
                  <a:lnTo>
                    <a:pt x="3642" y="1070"/>
                  </a:lnTo>
                  <a:lnTo>
                    <a:pt x="3625" y="1082"/>
                  </a:lnTo>
                  <a:lnTo>
                    <a:pt x="3607" y="1096"/>
                  </a:lnTo>
                  <a:lnTo>
                    <a:pt x="3590" y="1112"/>
                  </a:lnTo>
                  <a:lnTo>
                    <a:pt x="3575" y="1128"/>
                  </a:lnTo>
                  <a:lnTo>
                    <a:pt x="3560" y="1145"/>
                  </a:lnTo>
                  <a:lnTo>
                    <a:pt x="3544" y="1164"/>
                  </a:lnTo>
                  <a:lnTo>
                    <a:pt x="3531" y="1185"/>
                  </a:lnTo>
                  <a:lnTo>
                    <a:pt x="3518" y="1206"/>
                  </a:lnTo>
                  <a:lnTo>
                    <a:pt x="3506" y="1228"/>
                  </a:lnTo>
                  <a:lnTo>
                    <a:pt x="3495" y="1252"/>
                  </a:lnTo>
                  <a:lnTo>
                    <a:pt x="3484" y="1277"/>
                  </a:lnTo>
                  <a:lnTo>
                    <a:pt x="3474" y="1302"/>
                  </a:lnTo>
                  <a:lnTo>
                    <a:pt x="3465" y="1330"/>
                  </a:lnTo>
                  <a:lnTo>
                    <a:pt x="3457" y="1358"/>
                  </a:lnTo>
                  <a:lnTo>
                    <a:pt x="3451" y="1388"/>
                  </a:lnTo>
                  <a:lnTo>
                    <a:pt x="3445" y="1417"/>
                  </a:lnTo>
                  <a:lnTo>
                    <a:pt x="3440" y="1448"/>
                  </a:lnTo>
                  <a:lnTo>
                    <a:pt x="3436" y="1481"/>
                  </a:lnTo>
                  <a:lnTo>
                    <a:pt x="3434" y="1514"/>
                  </a:lnTo>
                  <a:lnTo>
                    <a:pt x="3432" y="1549"/>
                  </a:lnTo>
                  <a:lnTo>
                    <a:pt x="3432" y="1584"/>
                  </a:lnTo>
                  <a:lnTo>
                    <a:pt x="3432" y="1621"/>
                  </a:lnTo>
                  <a:lnTo>
                    <a:pt x="3434" y="1658"/>
                  </a:lnTo>
                  <a:lnTo>
                    <a:pt x="3437" y="1696"/>
                  </a:lnTo>
                  <a:lnTo>
                    <a:pt x="3442" y="1735"/>
                  </a:lnTo>
                  <a:lnTo>
                    <a:pt x="3447" y="1775"/>
                  </a:lnTo>
                  <a:lnTo>
                    <a:pt x="3454" y="1817"/>
                  </a:lnTo>
                  <a:lnTo>
                    <a:pt x="3462" y="1858"/>
                  </a:lnTo>
                  <a:lnTo>
                    <a:pt x="3464" y="1872"/>
                  </a:lnTo>
                  <a:lnTo>
                    <a:pt x="3465" y="1886"/>
                  </a:lnTo>
                  <a:lnTo>
                    <a:pt x="3464" y="1898"/>
                  </a:lnTo>
                  <a:lnTo>
                    <a:pt x="3462" y="1909"/>
                  </a:lnTo>
                  <a:lnTo>
                    <a:pt x="3460" y="1919"/>
                  </a:lnTo>
                  <a:lnTo>
                    <a:pt x="3456" y="1929"/>
                  </a:lnTo>
                  <a:lnTo>
                    <a:pt x="3448" y="1949"/>
                  </a:lnTo>
                  <a:lnTo>
                    <a:pt x="3439" y="1965"/>
                  </a:lnTo>
                  <a:lnTo>
                    <a:pt x="3431" y="1981"/>
                  </a:lnTo>
                  <a:lnTo>
                    <a:pt x="3428" y="1988"/>
                  </a:lnTo>
                  <a:lnTo>
                    <a:pt x="3425" y="1996"/>
                  </a:lnTo>
                  <a:lnTo>
                    <a:pt x="3424" y="2004"/>
                  </a:lnTo>
                  <a:lnTo>
                    <a:pt x="3424" y="2011"/>
                  </a:lnTo>
                  <a:lnTo>
                    <a:pt x="3431" y="2101"/>
                  </a:lnTo>
                  <a:lnTo>
                    <a:pt x="3435" y="2153"/>
                  </a:lnTo>
                  <a:lnTo>
                    <a:pt x="3439" y="2182"/>
                  </a:lnTo>
                  <a:lnTo>
                    <a:pt x="3443" y="2209"/>
                  </a:lnTo>
                  <a:lnTo>
                    <a:pt x="3448" y="2237"/>
                  </a:lnTo>
                  <a:lnTo>
                    <a:pt x="3454" y="2263"/>
                  </a:lnTo>
                  <a:lnTo>
                    <a:pt x="3461" y="2288"/>
                  </a:lnTo>
                  <a:lnTo>
                    <a:pt x="3470" y="2312"/>
                  </a:lnTo>
                  <a:lnTo>
                    <a:pt x="3475" y="2323"/>
                  </a:lnTo>
                  <a:lnTo>
                    <a:pt x="3481" y="2333"/>
                  </a:lnTo>
                  <a:lnTo>
                    <a:pt x="3486" y="2342"/>
                  </a:lnTo>
                  <a:lnTo>
                    <a:pt x="3492" y="2351"/>
                  </a:lnTo>
                  <a:lnTo>
                    <a:pt x="3499" y="2359"/>
                  </a:lnTo>
                  <a:lnTo>
                    <a:pt x="3506" y="2366"/>
                  </a:lnTo>
                  <a:lnTo>
                    <a:pt x="3513" y="2374"/>
                  </a:lnTo>
                  <a:lnTo>
                    <a:pt x="3521" y="2379"/>
                  </a:lnTo>
                  <a:lnTo>
                    <a:pt x="3526" y="2382"/>
                  </a:lnTo>
                  <a:lnTo>
                    <a:pt x="3535" y="2384"/>
                  </a:lnTo>
                  <a:lnTo>
                    <a:pt x="3559" y="2391"/>
                  </a:lnTo>
                  <a:lnTo>
                    <a:pt x="3581" y="2395"/>
                  </a:lnTo>
                  <a:lnTo>
                    <a:pt x="3588" y="2396"/>
                  </a:lnTo>
                  <a:lnTo>
                    <a:pt x="3589" y="2396"/>
                  </a:lnTo>
                  <a:lnTo>
                    <a:pt x="3590" y="2395"/>
                  </a:lnTo>
                  <a:lnTo>
                    <a:pt x="3615" y="2664"/>
                  </a:lnTo>
                  <a:lnTo>
                    <a:pt x="3621" y="2674"/>
                  </a:lnTo>
                  <a:lnTo>
                    <a:pt x="3625" y="2684"/>
                  </a:lnTo>
                  <a:lnTo>
                    <a:pt x="3631" y="2692"/>
                  </a:lnTo>
                  <a:lnTo>
                    <a:pt x="3637" y="2700"/>
                  </a:lnTo>
                  <a:lnTo>
                    <a:pt x="3649" y="2715"/>
                  </a:lnTo>
                  <a:lnTo>
                    <a:pt x="3662" y="2730"/>
                  </a:lnTo>
                  <a:lnTo>
                    <a:pt x="3675" y="2745"/>
                  </a:lnTo>
                  <a:lnTo>
                    <a:pt x="3681" y="2754"/>
                  </a:lnTo>
                  <a:lnTo>
                    <a:pt x="3687" y="2763"/>
                  </a:lnTo>
                  <a:lnTo>
                    <a:pt x="3693" y="2773"/>
                  </a:lnTo>
                  <a:lnTo>
                    <a:pt x="3698" y="2785"/>
                  </a:lnTo>
                  <a:lnTo>
                    <a:pt x="3702" y="2799"/>
                  </a:lnTo>
                  <a:lnTo>
                    <a:pt x="3705" y="2814"/>
                  </a:lnTo>
                  <a:lnTo>
                    <a:pt x="3638" y="2830"/>
                  </a:lnTo>
                  <a:lnTo>
                    <a:pt x="3619" y="2869"/>
                  </a:lnTo>
                  <a:lnTo>
                    <a:pt x="3597" y="2915"/>
                  </a:lnTo>
                  <a:lnTo>
                    <a:pt x="3585" y="2940"/>
                  </a:lnTo>
                  <a:lnTo>
                    <a:pt x="3572" y="2963"/>
                  </a:lnTo>
                  <a:lnTo>
                    <a:pt x="3559" y="2986"/>
                  </a:lnTo>
                  <a:lnTo>
                    <a:pt x="3544" y="3008"/>
                  </a:lnTo>
                  <a:lnTo>
                    <a:pt x="3793" y="3114"/>
                  </a:lnTo>
                  <a:lnTo>
                    <a:pt x="3936" y="3176"/>
                  </a:lnTo>
                  <a:lnTo>
                    <a:pt x="4076" y="3235"/>
                  </a:lnTo>
                  <a:lnTo>
                    <a:pt x="4109" y="3248"/>
                  </a:lnTo>
                  <a:lnTo>
                    <a:pt x="4143" y="3261"/>
                  </a:lnTo>
                  <a:lnTo>
                    <a:pt x="4214" y="3285"/>
                  </a:lnTo>
                  <a:lnTo>
                    <a:pt x="4282" y="3310"/>
                  </a:lnTo>
                  <a:lnTo>
                    <a:pt x="4316" y="3323"/>
                  </a:lnTo>
                  <a:lnTo>
                    <a:pt x="4351" y="3336"/>
                  </a:lnTo>
                  <a:lnTo>
                    <a:pt x="4385" y="3351"/>
                  </a:lnTo>
                  <a:lnTo>
                    <a:pt x="4419" y="3368"/>
                  </a:lnTo>
                  <a:lnTo>
                    <a:pt x="4451" y="3385"/>
                  </a:lnTo>
                  <a:lnTo>
                    <a:pt x="4483" y="3404"/>
                  </a:lnTo>
                  <a:lnTo>
                    <a:pt x="4514" y="3424"/>
                  </a:lnTo>
                  <a:lnTo>
                    <a:pt x="4528" y="3436"/>
                  </a:lnTo>
                  <a:lnTo>
                    <a:pt x="4543" y="3448"/>
                  </a:lnTo>
                  <a:lnTo>
                    <a:pt x="4557" y="3460"/>
                  </a:lnTo>
                  <a:lnTo>
                    <a:pt x="4570" y="3473"/>
                  </a:lnTo>
                  <a:lnTo>
                    <a:pt x="4583" y="3486"/>
                  </a:lnTo>
                  <a:lnTo>
                    <a:pt x="4596" y="3501"/>
                  </a:lnTo>
                  <a:lnTo>
                    <a:pt x="4609" y="3516"/>
                  </a:lnTo>
                  <a:lnTo>
                    <a:pt x="4620" y="3531"/>
                  </a:lnTo>
                  <a:lnTo>
                    <a:pt x="4631" y="3547"/>
                  </a:lnTo>
                  <a:lnTo>
                    <a:pt x="4641" y="3564"/>
                  </a:lnTo>
                  <a:lnTo>
                    <a:pt x="4650" y="3583"/>
                  </a:lnTo>
                  <a:lnTo>
                    <a:pt x="4659" y="3601"/>
                  </a:lnTo>
                  <a:lnTo>
                    <a:pt x="4667" y="3620"/>
                  </a:lnTo>
                  <a:lnTo>
                    <a:pt x="4676" y="3640"/>
                  </a:lnTo>
                  <a:lnTo>
                    <a:pt x="4681" y="3658"/>
                  </a:lnTo>
                  <a:lnTo>
                    <a:pt x="4681" y="3677"/>
                  </a:lnTo>
                  <a:lnTo>
                    <a:pt x="4683" y="3786"/>
                  </a:lnTo>
                  <a:lnTo>
                    <a:pt x="4686" y="3924"/>
                  </a:lnTo>
                  <a:lnTo>
                    <a:pt x="4689" y="4056"/>
                  </a:lnTo>
                  <a:lnTo>
                    <a:pt x="5719" y="4056"/>
                  </a:lnTo>
                  <a:lnTo>
                    <a:pt x="5719" y="4000"/>
                  </a:lnTo>
                  <a:lnTo>
                    <a:pt x="5719" y="3935"/>
                  </a:lnTo>
                  <a:lnTo>
                    <a:pt x="5716" y="3796"/>
                  </a:lnTo>
                  <a:lnTo>
                    <a:pt x="5713" y="3662"/>
                  </a:lnTo>
                  <a:lnTo>
                    <a:pt x="5712" y="3558"/>
                  </a:lnTo>
                  <a:lnTo>
                    <a:pt x="5706" y="3544"/>
                  </a:lnTo>
                  <a:lnTo>
                    <a:pt x="5700" y="3531"/>
                  </a:lnTo>
                  <a:lnTo>
                    <a:pt x="5694" y="3518"/>
                  </a:lnTo>
                  <a:lnTo>
                    <a:pt x="5686" y="3506"/>
                  </a:lnTo>
                  <a:lnTo>
                    <a:pt x="5678" y="3494"/>
                  </a:lnTo>
                  <a:lnTo>
                    <a:pt x="5670" y="3483"/>
                  </a:lnTo>
                  <a:lnTo>
                    <a:pt x="5661" y="3473"/>
                  </a:lnTo>
                  <a:lnTo>
                    <a:pt x="5650" y="3463"/>
                  </a:lnTo>
                  <a:lnTo>
                    <a:pt x="5640" y="3454"/>
                  </a:lnTo>
                  <a:lnTo>
                    <a:pt x="5629" y="3445"/>
                  </a:lnTo>
                  <a:lnTo>
                    <a:pt x="5618" y="3437"/>
                  </a:lnTo>
                  <a:lnTo>
                    <a:pt x="5607" y="3430"/>
                  </a:lnTo>
                  <a:lnTo>
                    <a:pt x="5583" y="3414"/>
                  </a:lnTo>
                  <a:lnTo>
                    <a:pt x="5556" y="3402"/>
                  </a:lnTo>
                  <a:lnTo>
                    <a:pt x="5530" y="3390"/>
                  </a:lnTo>
                  <a:lnTo>
                    <a:pt x="5501" y="3379"/>
                  </a:lnTo>
                  <a:lnTo>
                    <a:pt x="5445" y="3358"/>
                  </a:lnTo>
                  <a:lnTo>
                    <a:pt x="5386" y="3337"/>
                  </a:lnTo>
                  <a:lnTo>
                    <a:pt x="5357" y="3327"/>
                  </a:lnTo>
                  <a:lnTo>
                    <a:pt x="5329" y="3316"/>
                  </a:lnTo>
                  <a:close/>
                  <a:moveTo>
                    <a:pt x="6518" y="3416"/>
                  </a:moveTo>
                  <a:lnTo>
                    <a:pt x="6518" y="3416"/>
                  </a:lnTo>
                  <a:lnTo>
                    <a:pt x="6515" y="3406"/>
                  </a:lnTo>
                  <a:lnTo>
                    <a:pt x="6510" y="3397"/>
                  </a:lnTo>
                  <a:lnTo>
                    <a:pt x="6506" y="3388"/>
                  </a:lnTo>
                  <a:lnTo>
                    <a:pt x="6501" y="3380"/>
                  </a:lnTo>
                  <a:lnTo>
                    <a:pt x="6488" y="3364"/>
                  </a:lnTo>
                  <a:lnTo>
                    <a:pt x="6475" y="3350"/>
                  </a:lnTo>
                  <a:lnTo>
                    <a:pt x="6460" y="3337"/>
                  </a:lnTo>
                  <a:lnTo>
                    <a:pt x="6445" y="3326"/>
                  </a:lnTo>
                  <a:lnTo>
                    <a:pt x="6428" y="3316"/>
                  </a:lnTo>
                  <a:lnTo>
                    <a:pt x="6409" y="3307"/>
                  </a:lnTo>
                  <a:lnTo>
                    <a:pt x="6391" y="3299"/>
                  </a:lnTo>
                  <a:lnTo>
                    <a:pt x="6372" y="3292"/>
                  </a:lnTo>
                  <a:lnTo>
                    <a:pt x="6331" y="3276"/>
                  </a:lnTo>
                  <a:lnTo>
                    <a:pt x="6291" y="3262"/>
                  </a:lnTo>
                  <a:lnTo>
                    <a:pt x="6270" y="3255"/>
                  </a:lnTo>
                  <a:lnTo>
                    <a:pt x="6251" y="3247"/>
                  </a:lnTo>
                  <a:lnTo>
                    <a:pt x="6073" y="3171"/>
                  </a:lnTo>
                  <a:lnTo>
                    <a:pt x="5982" y="3132"/>
                  </a:lnTo>
                  <a:lnTo>
                    <a:pt x="5894" y="3096"/>
                  </a:lnTo>
                  <a:lnTo>
                    <a:pt x="5796" y="3068"/>
                  </a:lnTo>
                  <a:lnTo>
                    <a:pt x="5788" y="3063"/>
                  </a:lnTo>
                  <a:lnTo>
                    <a:pt x="5781" y="3056"/>
                  </a:lnTo>
                  <a:lnTo>
                    <a:pt x="5774" y="3048"/>
                  </a:lnTo>
                  <a:lnTo>
                    <a:pt x="5767" y="3039"/>
                  </a:lnTo>
                  <a:lnTo>
                    <a:pt x="5753" y="3018"/>
                  </a:lnTo>
                  <a:lnTo>
                    <a:pt x="5740" y="2995"/>
                  </a:lnTo>
                  <a:lnTo>
                    <a:pt x="5728" y="2971"/>
                  </a:lnTo>
                  <a:lnTo>
                    <a:pt x="5716" y="2948"/>
                  </a:lnTo>
                  <a:lnTo>
                    <a:pt x="5697" y="2908"/>
                  </a:lnTo>
                  <a:lnTo>
                    <a:pt x="5635" y="2899"/>
                  </a:lnTo>
                  <a:lnTo>
                    <a:pt x="5636" y="2887"/>
                  </a:lnTo>
                  <a:lnTo>
                    <a:pt x="5638" y="2877"/>
                  </a:lnTo>
                  <a:lnTo>
                    <a:pt x="5640" y="2867"/>
                  </a:lnTo>
                  <a:lnTo>
                    <a:pt x="5643" y="2858"/>
                  </a:lnTo>
                  <a:lnTo>
                    <a:pt x="5647" y="2850"/>
                  </a:lnTo>
                  <a:lnTo>
                    <a:pt x="5652" y="2843"/>
                  </a:lnTo>
                  <a:lnTo>
                    <a:pt x="5662" y="2831"/>
                  </a:lnTo>
                  <a:lnTo>
                    <a:pt x="5671" y="2819"/>
                  </a:lnTo>
                  <a:lnTo>
                    <a:pt x="5681" y="2807"/>
                  </a:lnTo>
                  <a:lnTo>
                    <a:pt x="5686" y="2800"/>
                  </a:lnTo>
                  <a:lnTo>
                    <a:pt x="5690" y="2792"/>
                  </a:lnTo>
                  <a:lnTo>
                    <a:pt x="5694" y="2783"/>
                  </a:lnTo>
                  <a:lnTo>
                    <a:pt x="5697" y="2774"/>
                  </a:lnTo>
                  <a:lnTo>
                    <a:pt x="5700" y="2765"/>
                  </a:lnTo>
                  <a:lnTo>
                    <a:pt x="5702" y="2756"/>
                  </a:lnTo>
                  <a:lnTo>
                    <a:pt x="5704" y="2738"/>
                  </a:lnTo>
                  <a:lnTo>
                    <a:pt x="5706" y="2698"/>
                  </a:lnTo>
                  <a:lnTo>
                    <a:pt x="5708" y="2679"/>
                  </a:lnTo>
                  <a:lnTo>
                    <a:pt x="5710" y="2660"/>
                  </a:lnTo>
                  <a:lnTo>
                    <a:pt x="5712" y="2650"/>
                  </a:lnTo>
                  <a:lnTo>
                    <a:pt x="5715" y="2642"/>
                  </a:lnTo>
                  <a:lnTo>
                    <a:pt x="5718" y="2633"/>
                  </a:lnTo>
                  <a:lnTo>
                    <a:pt x="5723" y="2625"/>
                  </a:lnTo>
                  <a:lnTo>
                    <a:pt x="5726" y="2620"/>
                  </a:lnTo>
                  <a:lnTo>
                    <a:pt x="5730" y="2615"/>
                  </a:lnTo>
                  <a:lnTo>
                    <a:pt x="5738" y="2608"/>
                  </a:lnTo>
                  <a:lnTo>
                    <a:pt x="5747" y="2601"/>
                  </a:lnTo>
                  <a:lnTo>
                    <a:pt x="5757" y="2596"/>
                  </a:lnTo>
                  <a:lnTo>
                    <a:pt x="5767" y="2591"/>
                  </a:lnTo>
                  <a:lnTo>
                    <a:pt x="5777" y="2585"/>
                  </a:lnTo>
                  <a:lnTo>
                    <a:pt x="5785" y="2578"/>
                  </a:lnTo>
                  <a:lnTo>
                    <a:pt x="5789" y="2574"/>
                  </a:lnTo>
                  <a:lnTo>
                    <a:pt x="5794" y="2569"/>
                  </a:lnTo>
                  <a:lnTo>
                    <a:pt x="5800" y="2560"/>
                  </a:lnTo>
                  <a:lnTo>
                    <a:pt x="5805" y="2549"/>
                  </a:lnTo>
                  <a:lnTo>
                    <a:pt x="5810" y="2538"/>
                  </a:lnTo>
                  <a:lnTo>
                    <a:pt x="5814" y="2526"/>
                  </a:lnTo>
                  <a:lnTo>
                    <a:pt x="5821" y="2500"/>
                  </a:lnTo>
                  <a:lnTo>
                    <a:pt x="5826" y="2478"/>
                  </a:lnTo>
                  <a:lnTo>
                    <a:pt x="5830" y="2458"/>
                  </a:lnTo>
                  <a:lnTo>
                    <a:pt x="5832" y="2435"/>
                  </a:lnTo>
                  <a:lnTo>
                    <a:pt x="5835" y="2413"/>
                  </a:lnTo>
                  <a:lnTo>
                    <a:pt x="5835" y="2391"/>
                  </a:lnTo>
                  <a:lnTo>
                    <a:pt x="5835" y="2367"/>
                  </a:lnTo>
                  <a:lnTo>
                    <a:pt x="5832" y="2345"/>
                  </a:lnTo>
                  <a:lnTo>
                    <a:pt x="5830" y="2334"/>
                  </a:lnTo>
                  <a:lnTo>
                    <a:pt x="5827" y="2324"/>
                  </a:lnTo>
                  <a:lnTo>
                    <a:pt x="5823" y="2314"/>
                  </a:lnTo>
                  <a:lnTo>
                    <a:pt x="5819" y="2304"/>
                  </a:lnTo>
                  <a:lnTo>
                    <a:pt x="5810" y="2285"/>
                  </a:lnTo>
                  <a:lnTo>
                    <a:pt x="5802" y="2272"/>
                  </a:lnTo>
                  <a:lnTo>
                    <a:pt x="5799" y="2265"/>
                  </a:lnTo>
                  <a:lnTo>
                    <a:pt x="5797" y="2257"/>
                  </a:lnTo>
                  <a:lnTo>
                    <a:pt x="5794" y="2248"/>
                  </a:lnTo>
                  <a:lnTo>
                    <a:pt x="5793" y="2236"/>
                  </a:lnTo>
                  <a:lnTo>
                    <a:pt x="5792" y="2215"/>
                  </a:lnTo>
                  <a:lnTo>
                    <a:pt x="5793" y="2188"/>
                  </a:lnTo>
                  <a:lnTo>
                    <a:pt x="5795" y="2156"/>
                  </a:lnTo>
                  <a:lnTo>
                    <a:pt x="5797" y="2123"/>
                  </a:lnTo>
                  <a:lnTo>
                    <a:pt x="5803" y="2060"/>
                  </a:lnTo>
                  <a:lnTo>
                    <a:pt x="5806" y="2020"/>
                  </a:lnTo>
                  <a:lnTo>
                    <a:pt x="5807" y="1961"/>
                  </a:lnTo>
                  <a:lnTo>
                    <a:pt x="5806" y="1932"/>
                  </a:lnTo>
                  <a:lnTo>
                    <a:pt x="5804" y="1904"/>
                  </a:lnTo>
                  <a:lnTo>
                    <a:pt x="5802" y="1876"/>
                  </a:lnTo>
                  <a:lnTo>
                    <a:pt x="5798" y="1848"/>
                  </a:lnTo>
                  <a:lnTo>
                    <a:pt x="5793" y="1820"/>
                  </a:lnTo>
                  <a:lnTo>
                    <a:pt x="5786" y="1790"/>
                  </a:lnTo>
                  <a:lnTo>
                    <a:pt x="5782" y="1779"/>
                  </a:lnTo>
                  <a:lnTo>
                    <a:pt x="5777" y="1767"/>
                  </a:lnTo>
                  <a:lnTo>
                    <a:pt x="5770" y="1753"/>
                  </a:lnTo>
                  <a:lnTo>
                    <a:pt x="5761" y="1738"/>
                  </a:lnTo>
                  <a:lnTo>
                    <a:pt x="5751" y="1722"/>
                  </a:lnTo>
                  <a:lnTo>
                    <a:pt x="5746" y="1716"/>
                  </a:lnTo>
                  <a:lnTo>
                    <a:pt x="5740" y="1709"/>
                  </a:lnTo>
                  <a:lnTo>
                    <a:pt x="5733" y="1704"/>
                  </a:lnTo>
                  <a:lnTo>
                    <a:pt x="5727" y="1700"/>
                  </a:lnTo>
                  <a:lnTo>
                    <a:pt x="5654" y="1687"/>
                  </a:lnTo>
                  <a:lnTo>
                    <a:pt x="5609" y="1645"/>
                  </a:lnTo>
                  <a:lnTo>
                    <a:pt x="5592" y="1635"/>
                  </a:lnTo>
                  <a:lnTo>
                    <a:pt x="5574" y="1626"/>
                  </a:lnTo>
                  <a:lnTo>
                    <a:pt x="5557" y="1619"/>
                  </a:lnTo>
                  <a:lnTo>
                    <a:pt x="5540" y="1612"/>
                  </a:lnTo>
                  <a:lnTo>
                    <a:pt x="5523" y="1606"/>
                  </a:lnTo>
                  <a:lnTo>
                    <a:pt x="5505" y="1601"/>
                  </a:lnTo>
                  <a:lnTo>
                    <a:pt x="5488" y="1597"/>
                  </a:lnTo>
                  <a:lnTo>
                    <a:pt x="5471" y="1593"/>
                  </a:lnTo>
                  <a:lnTo>
                    <a:pt x="5454" y="1590"/>
                  </a:lnTo>
                  <a:lnTo>
                    <a:pt x="5437" y="1589"/>
                  </a:lnTo>
                  <a:lnTo>
                    <a:pt x="5420" y="1588"/>
                  </a:lnTo>
                  <a:lnTo>
                    <a:pt x="5404" y="1587"/>
                  </a:lnTo>
                  <a:lnTo>
                    <a:pt x="5371" y="1588"/>
                  </a:lnTo>
                  <a:lnTo>
                    <a:pt x="5339" y="1591"/>
                  </a:lnTo>
                  <a:lnTo>
                    <a:pt x="5308" y="1597"/>
                  </a:lnTo>
                  <a:lnTo>
                    <a:pt x="5277" y="1603"/>
                  </a:lnTo>
                  <a:lnTo>
                    <a:pt x="5249" y="1611"/>
                  </a:lnTo>
                  <a:lnTo>
                    <a:pt x="5221" y="1619"/>
                  </a:lnTo>
                  <a:lnTo>
                    <a:pt x="5195" y="1628"/>
                  </a:lnTo>
                  <a:lnTo>
                    <a:pt x="5171" y="1637"/>
                  </a:lnTo>
                  <a:lnTo>
                    <a:pt x="5127" y="1654"/>
                  </a:lnTo>
                  <a:lnTo>
                    <a:pt x="5114" y="1659"/>
                  </a:lnTo>
                  <a:lnTo>
                    <a:pt x="5100" y="1665"/>
                  </a:lnTo>
                  <a:lnTo>
                    <a:pt x="5086" y="1672"/>
                  </a:lnTo>
                  <a:lnTo>
                    <a:pt x="5073" y="1680"/>
                  </a:lnTo>
                  <a:lnTo>
                    <a:pt x="5061" y="1689"/>
                  </a:lnTo>
                  <a:lnTo>
                    <a:pt x="5049" y="1698"/>
                  </a:lnTo>
                  <a:lnTo>
                    <a:pt x="5038" y="1709"/>
                  </a:lnTo>
                  <a:lnTo>
                    <a:pt x="5027" y="1720"/>
                  </a:lnTo>
                  <a:lnTo>
                    <a:pt x="5015" y="1732"/>
                  </a:lnTo>
                  <a:lnTo>
                    <a:pt x="5005" y="1746"/>
                  </a:lnTo>
                  <a:lnTo>
                    <a:pt x="4996" y="1760"/>
                  </a:lnTo>
                  <a:lnTo>
                    <a:pt x="4987" y="1775"/>
                  </a:lnTo>
                  <a:lnTo>
                    <a:pt x="4979" y="1790"/>
                  </a:lnTo>
                  <a:lnTo>
                    <a:pt x="4971" y="1806"/>
                  </a:lnTo>
                  <a:lnTo>
                    <a:pt x="4963" y="1825"/>
                  </a:lnTo>
                  <a:lnTo>
                    <a:pt x="4957" y="1842"/>
                  </a:lnTo>
                  <a:lnTo>
                    <a:pt x="4951" y="1861"/>
                  </a:lnTo>
                  <a:lnTo>
                    <a:pt x="4944" y="1881"/>
                  </a:lnTo>
                  <a:lnTo>
                    <a:pt x="4940" y="1901"/>
                  </a:lnTo>
                  <a:lnTo>
                    <a:pt x="4936" y="1922"/>
                  </a:lnTo>
                  <a:lnTo>
                    <a:pt x="4932" y="1944"/>
                  </a:lnTo>
                  <a:lnTo>
                    <a:pt x="4930" y="1967"/>
                  </a:lnTo>
                  <a:lnTo>
                    <a:pt x="4928" y="1990"/>
                  </a:lnTo>
                  <a:lnTo>
                    <a:pt x="4927" y="2014"/>
                  </a:lnTo>
                  <a:lnTo>
                    <a:pt x="4927" y="2039"/>
                  </a:lnTo>
                  <a:lnTo>
                    <a:pt x="4927" y="2064"/>
                  </a:lnTo>
                  <a:lnTo>
                    <a:pt x="4928" y="2091"/>
                  </a:lnTo>
                  <a:lnTo>
                    <a:pt x="4930" y="2117"/>
                  </a:lnTo>
                  <a:lnTo>
                    <a:pt x="4933" y="2144"/>
                  </a:lnTo>
                  <a:lnTo>
                    <a:pt x="4937" y="2173"/>
                  </a:lnTo>
                  <a:lnTo>
                    <a:pt x="4942" y="2201"/>
                  </a:lnTo>
                  <a:lnTo>
                    <a:pt x="4948" y="2231"/>
                  </a:lnTo>
                  <a:lnTo>
                    <a:pt x="4949" y="2240"/>
                  </a:lnTo>
                  <a:lnTo>
                    <a:pt x="4951" y="2249"/>
                  </a:lnTo>
                  <a:lnTo>
                    <a:pt x="4949" y="2258"/>
                  </a:lnTo>
                  <a:lnTo>
                    <a:pt x="4948" y="2265"/>
                  </a:lnTo>
                  <a:lnTo>
                    <a:pt x="4946" y="2273"/>
                  </a:lnTo>
                  <a:lnTo>
                    <a:pt x="4944" y="2280"/>
                  </a:lnTo>
                  <a:lnTo>
                    <a:pt x="4938" y="2292"/>
                  </a:lnTo>
                  <a:lnTo>
                    <a:pt x="4931" y="2305"/>
                  </a:lnTo>
                  <a:lnTo>
                    <a:pt x="4926" y="2316"/>
                  </a:lnTo>
                  <a:lnTo>
                    <a:pt x="4922" y="2327"/>
                  </a:lnTo>
                  <a:lnTo>
                    <a:pt x="4921" y="2332"/>
                  </a:lnTo>
                  <a:lnTo>
                    <a:pt x="4921" y="2337"/>
                  </a:lnTo>
                  <a:lnTo>
                    <a:pt x="4926" y="2399"/>
                  </a:lnTo>
                  <a:lnTo>
                    <a:pt x="4929" y="2436"/>
                  </a:lnTo>
                  <a:lnTo>
                    <a:pt x="4934" y="2475"/>
                  </a:lnTo>
                  <a:lnTo>
                    <a:pt x="4938" y="2494"/>
                  </a:lnTo>
                  <a:lnTo>
                    <a:pt x="4942" y="2513"/>
                  </a:lnTo>
                  <a:lnTo>
                    <a:pt x="4947" y="2530"/>
                  </a:lnTo>
                  <a:lnTo>
                    <a:pt x="4954" y="2546"/>
                  </a:lnTo>
                  <a:lnTo>
                    <a:pt x="4961" y="2561"/>
                  </a:lnTo>
                  <a:lnTo>
                    <a:pt x="4969" y="2574"/>
                  </a:lnTo>
                  <a:lnTo>
                    <a:pt x="4974" y="2579"/>
                  </a:lnTo>
                  <a:lnTo>
                    <a:pt x="4978" y="2585"/>
                  </a:lnTo>
                  <a:lnTo>
                    <a:pt x="4984" y="2590"/>
                  </a:lnTo>
                  <a:lnTo>
                    <a:pt x="4989" y="2594"/>
                  </a:lnTo>
                  <a:lnTo>
                    <a:pt x="4999" y="2597"/>
                  </a:lnTo>
                  <a:lnTo>
                    <a:pt x="5015" y="2602"/>
                  </a:lnTo>
                  <a:lnTo>
                    <a:pt x="5031" y="2605"/>
                  </a:lnTo>
                  <a:lnTo>
                    <a:pt x="5036" y="2606"/>
                  </a:lnTo>
                  <a:lnTo>
                    <a:pt x="5038" y="2605"/>
                  </a:lnTo>
                  <a:lnTo>
                    <a:pt x="5055" y="2792"/>
                  </a:lnTo>
                  <a:lnTo>
                    <a:pt x="5058" y="2800"/>
                  </a:lnTo>
                  <a:lnTo>
                    <a:pt x="5062" y="2806"/>
                  </a:lnTo>
                  <a:lnTo>
                    <a:pt x="5070" y="2818"/>
                  </a:lnTo>
                  <a:lnTo>
                    <a:pt x="5078" y="2828"/>
                  </a:lnTo>
                  <a:lnTo>
                    <a:pt x="5087" y="2838"/>
                  </a:lnTo>
                  <a:lnTo>
                    <a:pt x="5097" y="2849"/>
                  </a:lnTo>
                  <a:lnTo>
                    <a:pt x="5105" y="2861"/>
                  </a:lnTo>
                  <a:lnTo>
                    <a:pt x="5109" y="2869"/>
                  </a:lnTo>
                  <a:lnTo>
                    <a:pt x="5112" y="2877"/>
                  </a:lnTo>
                  <a:lnTo>
                    <a:pt x="5115" y="2887"/>
                  </a:lnTo>
                  <a:lnTo>
                    <a:pt x="5117" y="2897"/>
                  </a:lnTo>
                  <a:lnTo>
                    <a:pt x="5071" y="2908"/>
                  </a:lnTo>
                  <a:lnTo>
                    <a:pt x="5055" y="2942"/>
                  </a:lnTo>
                  <a:lnTo>
                    <a:pt x="5036" y="2980"/>
                  </a:lnTo>
                  <a:lnTo>
                    <a:pt x="5026" y="3000"/>
                  </a:lnTo>
                  <a:lnTo>
                    <a:pt x="5014" y="3020"/>
                  </a:lnTo>
                  <a:lnTo>
                    <a:pt x="5002" y="3037"/>
                  </a:lnTo>
                  <a:lnTo>
                    <a:pt x="4990" y="3052"/>
                  </a:lnTo>
                  <a:lnTo>
                    <a:pt x="5169" y="3128"/>
                  </a:lnTo>
                  <a:lnTo>
                    <a:pt x="5371" y="3214"/>
                  </a:lnTo>
                  <a:lnTo>
                    <a:pt x="5394" y="3224"/>
                  </a:lnTo>
                  <a:lnTo>
                    <a:pt x="5417" y="3233"/>
                  </a:lnTo>
                  <a:lnTo>
                    <a:pt x="5467" y="3250"/>
                  </a:lnTo>
                  <a:lnTo>
                    <a:pt x="5517" y="3267"/>
                  </a:lnTo>
                  <a:lnTo>
                    <a:pt x="5542" y="3277"/>
                  </a:lnTo>
                  <a:lnTo>
                    <a:pt x="5567" y="3287"/>
                  </a:lnTo>
                  <a:lnTo>
                    <a:pt x="5593" y="3299"/>
                  </a:lnTo>
                  <a:lnTo>
                    <a:pt x="5618" y="3311"/>
                  </a:lnTo>
                  <a:lnTo>
                    <a:pt x="5642" y="3324"/>
                  </a:lnTo>
                  <a:lnTo>
                    <a:pt x="5667" y="3338"/>
                  </a:lnTo>
                  <a:lnTo>
                    <a:pt x="5690" y="3354"/>
                  </a:lnTo>
                  <a:lnTo>
                    <a:pt x="5712" y="3373"/>
                  </a:lnTo>
                  <a:lnTo>
                    <a:pt x="5734" y="3392"/>
                  </a:lnTo>
                  <a:lnTo>
                    <a:pt x="5744" y="3402"/>
                  </a:lnTo>
                  <a:lnTo>
                    <a:pt x="5754" y="3413"/>
                  </a:lnTo>
                  <a:lnTo>
                    <a:pt x="5763" y="3425"/>
                  </a:lnTo>
                  <a:lnTo>
                    <a:pt x="5772" y="3438"/>
                  </a:lnTo>
                  <a:lnTo>
                    <a:pt x="5780" y="3450"/>
                  </a:lnTo>
                  <a:lnTo>
                    <a:pt x="5788" y="3463"/>
                  </a:lnTo>
                  <a:lnTo>
                    <a:pt x="5796" y="3477"/>
                  </a:lnTo>
                  <a:lnTo>
                    <a:pt x="5803" y="3491"/>
                  </a:lnTo>
                  <a:lnTo>
                    <a:pt x="5810" y="3507"/>
                  </a:lnTo>
                  <a:lnTo>
                    <a:pt x="5815" y="3523"/>
                  </a:lnTo>
                  <a:lnTo>
                    <a:pt x="5821" y="3540"/>
                  </a:lnTo>
                  <a:lnTo>
                    <a:pt x="5821" y="3558"/>
                  </a:lnTo>
                  <a:lnTo>
                    <a:pt x="5822" y="3635"/>
                  </a:lnTo>
                  <a:lnTo>
                    <a:pt x="5824" y="3733"/>
                  </a:lnTo>
                  <a:lnTo>
                    <a:pt x="5825" y="3764"/>
                  </a:lnTo>
                  <a:lnTo>
                    <a:pt x="6523" y="3764"/>
                  </a:lnTo>
                  <a:lnTo>
                    <a:pt x="6524" y="3725"/>
                  </a:lnTo>
                  <a:lnTo>
                    <a:pt x="6524" y="3679"/>
                  </a:lnTo>
                  <a:lnTo>
                    <a:pt x="6522" y="3582"/>
                  </a:lnTo>
                  <a:lnTo>
                    <a:pt x="6519" y="3488"/>
                  </a:lnTo>
                  <a:lnTo>
                    <a:pt x="6518" y="3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108"/>
          <p:cNvGrpSpPr/>
          <p:nvPr/>
        </p:nvGrpSpPr>
        <p:grpSpPr>
          <a:xfrm>
            <a:off x="5448300" y="2349500"/>
            <a:ext cx="1511300" cy="1439863"/>
            <a:chOff x="4443257" y="2185247"/>
            <a:chExt cx="1092474" cy="1092474"/>
          </a:xfrm>
        </p:grpSpPr>
        <p:sp>
          <p:nvSpPr>
            <p:cNvPr id="110" name="MH_Other_5"/>
            <p:cNvSpPr/>
            <p:nvPr>
              <p:custDataLst>
                <p:tags r:id="rId1"/>
              </p:custDataLst>
            </p:nvPr>
          </p:nvSpPr>
          <p:spPr>
            <a:xfrm>
              <a:off x="4443257" y="2185247"/>
              <a:ext cx="1092474" cy="109247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KSO_Shape"/>
            <p:cNvSpPr/>
            <p:nvPr/>
          </p:nvSpPr>
          <p:spPr bwMode="auto">
            <a:xfrm>
              <a:off x="4749655" y="2522505"/>
              <a:ext cx="540499" cy="417959"/>
            </a:xfrm>
            <a:custGeom>
              <a:avLst/>
              <a:gdLst>
                <a:gd name="T0" fmla="*/ 1520824 w 2208213"/>
                <a:gd name="T1" fmla="*/ 728847 h 1703388"/>
                <a:gd name="T2" fmla="*/ 1025879 w 2208213"/>
                <a:gd name="T3" fmla="*/ 645694 h 1703388"/>
                <a:gd name="T4" fmla="*/ 1218086 w 2208213"/>
                <a:gd name="T5" fmla="*/ 563300 h 1703388"/>
                <a:gd name="T6" fmla="*/ 801911 w 2208213"/>
                <a:gd name="T7" fmla="*/ 1069980 h 1703388"/>
                <a:gd name="T8" fmla="*/ 694582 w 2208213"/>
                <a:gd name="T9" fmla="*/ 561110 h 1703388"/>
                <a:gd name="T10" fmla="*/ 1422382 w 2208213"/>
                <a:gd name="T11" fmla="*/ 406346 h 1703388"/>
                <a:gd name="T12" fmla="*/ 1621509 w 2208213"/>
                <a:gd name="T13" fmla="*/ 359491 h 1703388"/>
                <a:gd name="T14" fmla="*/ 1796260 w 2208213"/>
                <a:gd name="T15" fmla="*/ 436486 h 1703388"/>
                <a:gd name="T16" fmla="*/ 1386227 w 2208213"/>
                <a:gd name="T17" fmla="*/ 504439 h 1703388"/>
                <a:gd name="T18" fmla="*/ 1262696 w 2208213"/>
                <a:gd name="T19" fmla="*/ 409086 h 1703388"/>
                <a:gd name="T20" fmla="*/ 290435 w 2208213"/>
                <a:gd name="T21" fmla="*/ 377285 h 1703388"/>
                <a:gd name="T22" fmla="*/ 495960 w 2208213"/>
                <a:gd name="T23" fmla="*/ 378106 h 1703388"/>
                <a:gd name="T24" fmla="*/ 654077 w 2208213"/>
                <a:gd name="T25" fmla="*/ 420816 h 1703388"/>
                <a:gd name="T26" fmla="*/ 511032 w 2208213"/>
                <a:gd name="T27" fmla="*/ 511163 h 1703388"/>
                <a:gd name="T28" fmla="*/ 87377 w 2208213"/>
                <a:gd name="T29" fmla="*/ 443814 h 1703388"/>
                <a:gd name="T30" fmla="*/ 260018 w 2208213"/>
                <a:gd name="T31" fmla="*/ 363322 h 1703388"/>
                <a:gd name="T32" fmla="*/ 1016916 w 2208213"/>
                <a:gd name="T33" fmla="*/ 106047 h 1703388"/>
                <a:gd name="T34" fmla="*/ 1083924 w 2208213"/>
                <a:gd name="T35" fmla="*/ 169383 h 1703388"/>
                <a:gd name="T36" fmla="*/ 1108814 w 2208213"/>
                <a:gd name="T37" fmla="*/ 274119 h 1703388"/>
                <a:gd name="T38" fmla="*/ 1137531 w 2208213"/>
                <a:gd name="T39" fmla="*/ 298521 h 1703388"/>
                <a:gd name="T40" fmla="*/ 1132061 w 2208213"/>
                <a:gd name="T41" fmla="*/ 350616 h 1703388"/>
                <a:gd name="T42" fmla="*/ 1085565 w 2208213"/>
                <a:gd name="T43" fmla="*/ 385436 h 1703388"/>
                <a:gd name="T44" fmla="*/ 1007343 w 2208213"/>
                <a:gd name="T45" fmla="*/ 497302 h 1703388"/>
                <a:gd name="T46" fmla="*/ 937874 w 2208213"/>
                <a:gd name="T47" fmla="*/ 515671 h 1703388"/>
                <a:gd name="T48" fmla="*/ 878797 w 2208213"/>
                <a:gd name="T49" fmla="*/ 478109 h 1703388"/>
                <a:gd name="T50" fmla="*/ 804951 w 2208213"/>
                <a:gd name="T51" fmla="*/ 366793 h 1703388"/>
                <a:gd name="T52" fmla="*/ 769943 w 2208213"/>
                <a:gd name="T53" fmla="*/ 328682 h 1703388"/>
                <a:gd name="T54" fmla="*/ 784985 w 2208213"/>
                <a:gd name="T55" fmla="*/ 285910 h 1703388"/>
                <a:gd name="T56" fmla="*/ 806592 w 2208213"/>
                <a:gd name="T57" fmla="*/ 210236 h 1703388"/>
                <a:gd name="T58" fmla="*/ 859105 w 2208213"/>
                <a:gd name="T59" fmla="*/ 126611 h 1703388"/>
                <a:gd name="T60" fmla="*/ 939514 w 2208213"/>
                <a:gd name="T61" fmla="*/ 92613 h 1703388"/>
                <a:gd name="T62" fmla="*/ 1557690 w 2208213"/>
                <a:gd name="T63" fmla="*/ 12302 h 1703388"/>
                <a:gd name="T64" fmla="*/ 1614662 w 2208213"/>
                <a:gd name="T65" fmla="*/ 65884 h 1703388"/>
                <a:gd name="T66" fmla="*/ 1635479 w 2208213"/>
                <a:gd name="T67" fmla="*/ 157739 h 1703388"/>
                <a:gd name="T68" fmla="*/ 1662047 w 2208213"/>
                <a:gd name="T69" fmla="*/ 177970 h 1703388"/>
                <a:gd name="T70" fmla="*/ 1652734 w 2208213"/>
                <a:gd name="T71" fmla="*/ 221984 h 1703388"/>
                <a:gd name="T72" fmla="*/ 1611101 w 2208213"/>
                <a:gd name="T73" fmla="*/ 261077 h 1703388"/>
                <a:gd name="T74" fmla="*/ 1538790 w 2208213"/>
                <a:gd name="T75" fmla="*/ 350472 h 1703388"/>
                <a:gd name="T76" fmla="*/ 1486749 w 2208213"/>
                <a:gd name="T77" fmla="*/ 357580 h 1703388"/>
                <a:gd name="T78" fmla="*/ 1429777 w 2208213"/>
                <a:gd name="T79" fmla="*/ 314933 h 1703388"/>
                <a:gd name="T80" fmla="*/ 1370888 w 2208213"/>
                <a:gd name="T81" fmla="*/ 229365 h 1703388"/>
                <a:gd name="T82" fmla="*/ 1347606 w 2208213"/>
                <a:gd name="T83" fmla="*/ 193279 h 1703388"/>
                <a:gd name="T84" fmla="*/ 1365136 w 2208213"/>
                <a:gd name="T85" fmla="*/ 161020 h 1703388"/>
                <a:gd name="T86" fmla="*/ 1383761 w 2208213"/>
                <a:gd name="T87" fmla="*/ 85567 h 1703388"/>
                <a:gd name="T88" fmla="*/ 1434159 w 2208213"/>
                <a:gd name="T89" fmla="*/ 21870 h 1703388"/>
                <a:gd name="T90" fmla="*/ 1504005 w 2208213"/>
                <a:gd name="T91" fmla="*/ 0 h 1703388"/>
                <a:gd name="T92" fmla="*/ 454049 w 2208213"/>
                <a:gd name="T93" fmla="*/ 18316 h 1703388"/>
                <a:gd name="T94" fmla="*/ 506684 w 2208213"/>
                <a:gd name="T95" fmla="*/ 78733 h 1703388"/>
                <a:gd name="T96" fmla="*/ 527245 w 2208213"/>
                <a:gd name="T97" fmla="*/ 158286 h 1703388"/>
                <a:gd name="T98" fmla="*/ 549998 w 2208213"/>
                <a:gd name="T99" fmla="*/ 188905 h 1703388"/>
                <a:gd name="T100" fmla="*/ 527519 w 2208213"/>
                <a:gd name="T101" fmla="*/ 229365 h 1703388"/>
                <a:gd name="T102" fmla="*/ 477899 w 2208213"/>
                <a:gd name="T103" fmla="*/ 295250 h 1703388"/>
                <a:gd name="T104" fmla="*/ 411009 w 2208213"/>
                <a:gd name="T105" fmla="*/ 356213 h 1703388"/>
                <a:gd name="T106" fmla="*/ 359197 w 2208213"/>
                <a:gd name="T107" fmla="*/ 352659 h 1703388"/>
                <a:gd name="T108" fmla="*/ 287921 w 2208213"/>
                <a:gd name="T109" fmla="*/ 272559 h 1703388"/>
                <a:gd name="T110" fmla="*/ 243784 w 2208213"/>
                <a:gd name="T111" fmla="*/ 220070 h 1703388"/>
                <a:gd name="T112" fmla="*/ 235834 w 2208213"/>
                <a:gd name="T113" fmla="*/ 179610 h 1703388"/>
                <a:gd name="T114" fmla="*/ 257765 w 2208213"/>
                <a:gd name="T115" fmla="*/ 150905 h 1703388"/>
                <a:gd name="T116" fmla="*/ 282164 w 2208213"/>
                <a:gd name="T117" fmla="*/ 59596 h 1703388"/>
                <a:gd name="T118" fmla="*/ 341651 w 2208213"/>
                <a:gd name="T119" fmla="*/ 9842 h 1703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08213" h="1703388">
                  <a:moveTo>
                    <a:pt x="1762889" y="844550"/>
                  </a:moveTo>
                  <a:lnTo>
                    <a:pt x="2208213" y="965111"/>
                  </a:lnTo>
                  <a:lnTo>
                    <a:pt x="1990788" y="1371846"/>
                  </a:lnTo>
                  <a:lnTo>
                    <a:pt x="1929846" y="1230662"/>
                  </a:lnTo>
                  <a:lnTo>
                    <a:pt x="867796" y="1703388"/>
                  </a:lnTo>
                  <a:lnTo>
                    <a:pt x="548483" y="1444499"/>
                  </a:lnTo>
                  <a:lnTo>
                    <a:pt x="97445" y="1618044"/>
                  </a:lnTo>
                  <a:lnTo>
                    <a:pt x="0" y="1371211"/>
                  </a:lnTo>
                  <a:lnTo>
                    <a:pt x="594824" y="1140876"/>
                  </a:lnTo>
                  <a:lnTo>
                    <a:pt x="908107" y="1394689"/>
                  </a:lnTo>
                  <a:lnTo>
                    <a:pt x="1824148" y="987003"/>
                  </a:lnTo>
                  <a:lnTo>
                    <a:pt x="1762889" y="844550"/>
                  </a:lnTo>
                  <a:close/>
                  <a:moveTo>
                    <a:pt x="958430" y="595312"/>
                  </a:moveTo>
                  <a:lnTo>
                    <a:pt x="972077" y="621956"/>
                  </a:lnTo>
                  <a:lnTo>
                    <a:pt x="992390" y="661604"/>
                  </a:lnTo>
                  <a:lnTo>
                    <a:pt x="1042853" y="760249"/>
                  </a:lnTo>
                  <a:lnTo>
                    <a:pt x="1108868" y="888076"/>
                  </a:lnTo>
                  <a:lnTo>
                    <a:pt x="1115533" y="879195"/>
                  </a:lnTo>
                  <a:lnTo>
                    <a:pt x="1123467" y="866825"/>
                  </a:lnTo>
                  <a:lnTo>
                    <a:pt x="1132354" y="851917"/>
                  </a:lnTo>
                  <a:lnTo>
                    <a:pt x="1142827" y="834154"/>
                  </a:lnTo>
                  <a:lnTo>
                    <a:pt x="1153618" y="814488"/>
                  </a:lnTo>
                  <a:lnTo>
                    <a:pt x="1165044" y="793554"/>
                  </a:lnTo>
                  <a:lnTo>
                    <a:pt x="1189165" y="748196"/>
                  </a:lnTo>
                  <a:lnTo>
                    <a:pt x="1212651" y="702204"/>
                  </a:lnTo>
                  <a:lnTo>
                    <a:pt x="1234233" y="659701"/>
                  </a:lnTo>
                  <a:lnTo>
                    <a:pt x="1252323" y="623541"/>
                  </a:lnTo>
                  <a:lnTo>
                    <a:pt x="1264701" y="597849"/>
                  </a:lnTo>
                  <a:lnTo>
                    <a:pt x="1278983" y="601973"/>
                  </a:lnTo>
                  <a:lnTo>
                    <a:pt x="1292313" y="605779"/>
                  </a:lnTo>
                  <a:lnTo>
                    <a:pt x="1305643" y="610220"/>
                  </a:lnTo>
                  <a:lnTo>
                    <a:pt x="1318973" y="614343"/>
                  </a:lnTo>
                  <a:lnTo>
                    <a:pt x="1344046" y="623541"/>
                  </a:lnTo>
                  <a:lnTo>
                    <a:pt x="1368167" y="633057"/>
                  </a:lnTo>
                  <a:lnTo>
                    <a:pt x="1391018" y="642890"/>
                  </a:lnTo>
                  <a:lnTo>
                    <a:pt x="1411965" y="652723"/>
                  </a:lnTo>
                  <a:lnTo>
                    <a:pt x="1431643" y="662556"/>
                  </a:lnTo>
                  <a:lnTo>
                    <a:pt x="1449733" y="671754"/>
                  </a:lnTo>
                  <a:lnTo>
                    <a:pt x="1465602" y="680952"/>
                  </a:lnTo>
                  <a:lnTo>
                    <a:pt x="1480202" y="689199"/>
                  </a:lnTo>
                  <a:lnTo>
                    <a:pt x="1492897" y="696812"/>
                  </a:lnTo>
                  <a:lnTo>
                    <a:pt x="1503053" y="703473"/>
                  </a:lnTo>
                  <a:lnTo>
                    <a:pt x="1517335" y="712671"/>
                  </a:lnTo>
                  <a:lnTo>
                    <a:pt x="1522413" y="716477"/>
                  </a:lnTo>
                  <a:lnTo>
                    <a:pt x="1522413" y="764373"/>
                  </a:lnTo>
                  <a:lnTo>
                    <a:pt x="1522413" y="948342"/>
                  </a:lnTo>
                  <a:lnTo>
                    <a:pt x="1522413" y="975937"/>
                  </a:lnTo>
                  <a:lnTo>
                    <a:pt x="929549" y="1239837"/>
                  </a:lnTo>
                  <a:lnTo>
                    <a:pt x="688975" y="1045084"/>
                  </a:lnTo>
                  <a:lnTo>
                    <a:pt x="688975" y="948342"/>
                  </a:lnTo>
                  <a:lnTo>
                    <a:pt x="688975" y="764373"/>
                  </a:lnTo>
                  <a:lnTo>
                    <a:pt x="688975" y="716477"/>
                  </a:lnTo>
                  <a:lnTo>
                    <a:pt x="694053" y="712671"/>
                  </a:lnTo>
                  <a:lnTo>
                    <a:pt x="709605" y="702521"/>
                  </a:lnTo>
                  <a:lnTo>
                    <a:pt x="720396" y="695860"/>
                  </a:lnTo>
                  <a:lnTo>
                    <a:pt x="733408" y="687931"/>
                  </a:lnTo>
                  <a:lnTo>
                    <a:pt x="748325" y="679366"/>
                  </a:lnTo>
                  <a:lnTo>
                    <a:pt x="765781" y="669851"/>
                  </a:lnTo>
                  <a:lnTo>
                    <a:pt x="784506" y="660018"/>
                  </a:lnTo>
                  <a:lnTo>
                    <a:pt x="805136" y="650185"/>
                  </a:lnTo>
                  <a:lnTo>
                    <a:pt x="827035" y="640035"/>
                  </a:lnTo>
                  <a:lnTo>
                    <a:pt x="851156" y="630202"/>
                  </a:lnTo>
                  <a:lnTo>
                    <a:pt x="875912" y="620370"/>
                  </a:lnTo>
                  <a:lnTo>
                    <a:pt x="889241" y="615612"/>
                  </a:lnTo>
                  <a:lnTo>
                    <a:pt x="902571" y="611488"/>
                  </a:lnTo>
                  <a:lnTo>
                    <a:pt x="916219" y="607048"/>
                  </a:lnTo>
                  <a:lnTo>
                    <a:pt x="930183" y="602607"/>
                  </a:lnTo>
                  <a:lnTo>
                    <a:pt x="944465" y="598801"/>
                  </a:lnTo>
                  <a:lnTo>
                    <a:pt x="958430" y="595312"/>
                  </a:lnTo>
                  <a:close/>
                  <a:moveTo>
                    <a:pt x="1619885" y="414337"/>
                  </a:moveTo>
                  <a:lnTo>
                    <a:pt x="1631315" y="437197"/>
                  </a:lnTo>
                  <a:lnTo>
                    <a:pt x="1648778" y="470852"/>
                  </a:lnTo>
                  <a:lnTo>
                    <a:pt x="1691640" y="554354"/>
                  </a:lnTo>
                  <a:lnTo>
                    <a:pt x="1747520" y="662940"/>
                  </a:lnTo>
                  <a:lnTo>
                    <a:pt x="1752918" y="655637"/>
                  </a:lnTo>
                  <a:lnTo>
                    <a:pt x="1759585" y="645160"/>
                  </a:lnTo>
                  <a:lnTo>
                    <a:pt x="1767523" y="632142"/>
                  </a:lnTo>
                  <a:lnTo>
                    <a:pt x="1776095" y="617220"/>
                  </a:lnTo>
                  <a:lnTo>
                    <a:pt x="1795463" y="582612"/>
                  </a:lnTo>
                  <a:lnTo>
                    <a:pt x="1815465" y="544194"/>
                  </a:lnTo>
                  <a:lnTo>
                    <a:pt x="1835785" y="505142"/>
                  </a:lnTo>
                  <a:lnTo>
                    <a:pt x="1854200" y="468947"/>
                  </a:lnTo>
                  <a:lnTo>
                    <a:pt x="1869440" y="438149"/>
                  </a:lnTo>
                  <a:lnTo>
                    <a:pt x="1879600" y="416559"/>
                  </a:lnTo>
                  <a:lnTo>
                    <a:pt x="1891665" y="419734"/>
                  </a:lnTo>
                  <a:lnTo>
                    <a:pt x="1903413" y="423227"/>
                  </a:lnTo>
                  <a:lnTo>
                    <a:pt x="1925638" y="430212"/>
                  </a:lnTo>
                  <a:lnTo>
                    <a:pt x="1946910" y="438149"/>
                  </a:lnTo>
                  <a:lnTo>
                    <a:pt x="1967548" y="446404"/>
                  </a:lnTo>
                  <a:lnTo>
                    <a:pt x="1986915" y="454659"/>
                  </a:lnTo>
                  <a:lnTo>
                    <a:pt x="2005013" y="462914"/>
                  </a:lnTo>
                  <a:lnTo>
                    <a:pt x="2021523" y="471169"/>
                  </a:lnTo>
                  <a:lnTo>
                    <a:pt x="2036763" y="479424"/>
                  </a:lnTo>
                  <a:lnTo>
                    <a:pt x="2050415" y="487044"/>
                  </a:lnTo>
                  <a:lnTo>
                    <a:pt x="2062798" y="494029"/>
                  </a:lnTo>
                  <a:lnTo>
                    <a:pt x="2082165" y="505777"/>
                  </a:lnTo>
                  <a:lnTo>
                    <a:pt x="2094230" y="514349"/>
                  </a:lnTo>
                  <a:lnTo>
                    <a:pt x="2098675" y="516889"/>
                  </a:lnTo>
                  <a:lnTo>
                    <a:pt x="2098675" y="557847"/>
                  </a:lnTo>
                  <a:lnTo>
                    <a:pt x="2098675" y="714057"/>
                  </a:lnTo>
                  <a:lnTo>
                    <a:pt x="2098675" y="796925"/>
                  </a:lnTo>
                  <a:lnTo>
                    <a:pt x="1798638" y="715645"/>
                  </a:lnTo>
                  <a:lnTo>
                    <a:pt x="1660843" y="678180"/>
                  </a:lnTo>
                  <a:lnTo>
                    <a:pt x="1660843" y="669925"/>
                  </a:lnTo>
                  <a:lnTo>
                    <a:pt x="1660843" y="623252"/>
                  </a:lnTo>
                  <a:lnTo>
                    <a:pt x="1623060" y="595629"/>
                  </a:lnTo>
                  <a:lnTo>
                    <a:pt x="1618298" y="592137"/>
                  </a:lnTo>
                  <a:lnTo>
                    <a:pt x="1606868" y="584517"/>
                  </a:lnTo>
                  <a:lnTo>
                    <a:pt x="1590040" y="573722"/>
                  </a:lnTo>
                  <a:lnTo>
                    <a:pt x="1567180" y="559752"/>
                  </a:lnTo>
                  <a:lnTo>
                    <a:pt x="1553845" y="552449"/>
                  </a:lnTo>
                  <a:lnTo>
                    <a:pt x="1539240" y="544512"/>
                  </a:lnTo>
                  <a:lnTo>
                    <a:pt x="1523365" y="535939"/>
                  </a:lnTo>
                  <a:lnTo>
                    <a:pt x="1506538" y="527684"/>
                  </a:lnTo>
                  <a:lnTo>
                    <a:pt x="1488440" y="518794"/>
                  </a:lnTo>
                  <a:lnTo>
                    <a:pt x="1469708" y="510222"/>
                  </a:lnTo>
                  <a:lnTo>
                    <a:pt x="1449388" y="501649"/>
                  </a:lnTo>
                  <a:lnTo>
                    <a:pt x="1428750" y="493394"/>
                  </a:lnTo>
                  <a:lnTo>
                    <a:pt x="1444625" y="483869"/>
                  </a:lnTo>
                  <a:lnTo>
                    <a:pt x="1463675" y="474027"/>
                  </a:lnTo>
                  <a:lnTo>
                    <a:pt x="1484948" y="463549"/>
                  </a:lnTo>
                  <a:lnTo>
                    <a:pt x="1508125" y="452437"/>
                  </a:lnTo>
                  <a:lnTo>
                    <a:pt x="1520825" y="447357"/>
                  </a:lnTo>
                  <a:lnTo>
                    <a:pt x="1533843" y="441642"/>
                  </a:lnTo>
                  <a:lnTo>
                    <a:pt x="1547178" y="436562"/>
                  </a:lnTo>
                  <a:lnTo>
                    <a:pt x="1560830" y="431799"/>
                  </a:lnTo>
                  <a:lnTo>
                    <a:pt x="1575118" y="427354"/>
                  </a:lnTo>
                  <a:lnTo>
                    <a:pt x="1589723" y="422592"/>
                  </a:lnTo>
                  <a:lnTo>
                    <a:pt x="1604645" y="418147"/>
                  </a:lnTo>
                  <a:lnTo>
                    <a:pt x="1619885" y="414337"/>
                  </a:lnTo>
                  <a:close/>
                  <a:moveTo>
                    <a:pt x="325863" y="414337"/>
                  </a:moveTo>
                  <a:lnTo>
                    <a:pt x="336663" y="437178"/>
                  </a:lnTo>
                  <a:lnTo>
                    <a:pt x="354134" y="470806"/>
                  </a:lnTo>
                  <a:lnTo>
                    <a:pt x="397017" y="554240"/>
                  </a:lnTo>
                  <a:lnTo>
                    <a:pt x="452923" y="662737"/>
                  </a:lnTo>
                  <a:lnTo>
                    <a:pt x="458323" y="655440"/>
                  </a:lnTo>
                  <a:lnTo>
                    <a:pt x="465629" y="644972"/>
                  </a:lnTo>
                  <a:lnTo>
                    <a:pt x="472935" y="631965"/>
                  </a:lnTo>
                  <a:lnTo>
                    <a:pt x="481829" y="617054"/>
                  </a:lnTo>
                  <a:lnTo>
                    <a:pt x="500888" y="582475"/>
                  </a:lnTo>
                  <a:lnTo>
                    <a:pt x="521217" y="544089"/>
                  </a:lnTo>
                  <a:lnTo>
                    <a:pt x="541229" y="505068"/>
                  </a:lnTo>
                  <a:lnTo>
                    <a:pt x="559653" y="468902"/>
                  </a:lnTo>
                  <a:lnTo>
                    <a:pt x="574900" y="438130"/>
                  </a:lnTo>
                  <a:lnTo>
                    <a:pt x="585700" y="416557"/>
                  </a:lnTo>
                  <a:lnTo>
                    <a:pt x="600947" y="420999"/>
                  </a:lnTo>
                  <a:lnTo>
                    <a:pt x="615877" y="425757"/>
                  </a:lnTo>
                  <a:lnTo>
                    <a:pt x="630489" y="430199"/>
                  </a:lnTo>
                  <a:lnTo>
                    <a:pt x="644783" y="434957"/>
                  </a:lnTo>
                  <a:lnTo>
                    <a:pt x="658442" y="440668"/>
                  </a:lnTo>
                  <a:lnTo>
                    <a:pt x="671783" y="445744"/>
                  </a:lnTo>
                  <a:lnTo>
                    <a:pt x="684489" y="451137"/>
                  </a:lnTo>
                  <a:lnTo>
                    <a:pt x="696877" y="456847"/>
                  </a:lnTo>
                  <a:lnTo>
                    <a:pt x="719431" y="467316"/>
                  </a:lnTo>
                  <a:lnTo>
                    <a:pt x="740078" y="477785"/>
                  </a:lnTo>
                  <a:lnTo>
                    <a:pt x="758184" y="487620"/>
                  </a:lnTo>
                  <a:lnTo>
                    <a:pt x="773113" y="496820"/>
                  </a:lnTo>
                  <a:lnTo>
                    <a:pt x="753419" y="505068"/>
                  </a:lnTo>
                  <a:lnTo>
                    <a:pt x="734042" y="513633"/>
                  </a:lnTo>
                  <a:lnTo>
                    <a:pt x="715936" y="521882"/>
                  </a:lnTo>
                  <a:lnTo>
                    <a:pt x="698783" y="530130"/>
                  </a:lnTo>
                  <a:lnTo>
                    <a:pt x="682901" y="538378"/>
                  </a:lnTo>
                  <a:lnTo>
                    <a:pt x="667654" y="546309"/>
                  </a:lnTo>
                  <a:lnTo>
                    <a:pt x="653677" y="554240"/>
                  </a:lnTo>
                  <a:lnTo>
                    <a:pt x="641289" y="561220"/>
                  </a:lnTo>
                  <a:lnTo>
                    <a:pt x="619689" y="574544"/>
                  </a:lnTo>
                  <a:lnTo>
                    <a:pt x="602853" y="585013"/>
                  </a:lnTo>
                  <a:lnTo>
                    <a:pt x="592371" y="592309"/>
                  </a:lnTo>
                  <a:lnTo>
                    <a:pt x="587924" y="595482"/>
                  </a:lnTo>
                  <a:lnTo>
                    <a:pt x="549806" y="623082"/>
                  </a:lnTo>
                  <a:lnTo>
                    <a:pt x="549806" y="669716"/>
                  </a:lnTo>
                  <a:lnTo>
                    <a:pt x="549806" y="717937"/>
                  </a:lnTo>
                  <a:lnTo>
                    <a:pt x="549806" y="901938"/>
                  </a:lnTo>
                  <a:lnTo>
                    <a:pt x="549806" y="1014876"/>
                  </a:lnTo>
                  <a:lnTo>
                    <a:pt x="546312" y="1016462"/>
                  </a:lnTo>
                  <a:lnTo>
                    <a:pt x="96838" y="1193800"/>
                  </a:lnTo>
                  <a:lnTo>
                    <a:pt x="96838" y="713813"/>
                  </a:lnTo>
                  <a:lnTo>
                    <a:pt x="96838" y="557730"/>
                  </a:lnTo>
                  <a:lnTo>
                    <a:pt x="96838" y="516806"/>
                  </a:lnTo>
                  <a:lnTo>
                    <a:pt x="101285" y="514268"/>
                  </a:lnTo>
                  <a:lnTo>
                    <a:pt x="113991" y="505385"/>
                  </a:lnTo>
                  <a:lnTo>
                    <a:pt x="123521" y="499675"/>
                  </a:lnTo>
                  <a:lnTo>
                    <a:pt x="134321" y="493013"/>
                  </a:lnTo>
                  <a:lnTo>
                    <a:pt x="147344" y="485716"/>
                  </a:lnTo>
                  <a:lnTo>
                    <a:pt x="161639" y="477468"/>
                  </a:lnTo>
                  <a:lnTo>
                    <a:pt x="177839" y="469220"/>
                  </a:lnTo>
                  <a:lnTo>
                    <a:pt x="194992" y="460971"/>
                  </a:lnTo>
                  <a:lnTo>
                    <a:pt x="214051" y="452406"/>
                  </a:lnTo>
                  <a:lnTo>
                    <a:pt x="234063" y="444157"/>
                  </a:lnTo>
                  <a:lnTo>
                    <a:pt x="255345" y="435909"/>
                  </a:lnTo>
                  <a:lnTo>
                    <a:pt x="277581" y="427978"/>
                  </a:lnTo>
                  <a:lnTo>
                    <a:pt x="301404" y="420999"/>
                  </a:lnTo>
                  <a:lnTo>
                    <a:pt x="313157" y="417509"/>
                  </a:lnTo>
                  <a:lnTo>
                    <a:pt x="325863" y="414337"/>
                  </a:lnTo>
                  <a:close/>
                  <a:moveTo>
                    <a:pt x="1105540" y="106362"/>
                  </a:moveTo>
                  <a:lnTo>
                    <a:pt x="1113783" y="106679"/>
                  </a:lnTo>
                  <a:lnTo>
                    <a:pt x="1122026" y="107315"/>
                  </a:lnTo>
                  <a:lnTo>
                    <a:pt x="1130269" y="108268"/>
                  </a:lnTo>
                  <a:lnTo>
                    <a:pt x="1138512" y="109857"/>
                  </a:lnTo>
                  <a:lnTo>
                    <a:pt x="1146755" y="111445"/>
                  </a:lnTo>
                  <a:lnTo>
                    <a:pt x="1154998" y="113987"/>
                  </a:lnTo>
                  <a:lnTo>
                    <a:pt x="1162924" y="116528"/>
                  </a:lnTo>
                  <a:lnTo>
                    <a:pt x="1170850" y="119705"/>
                  </a:lnTo>
                  <a:lnTo>
                    <a:pt x="1178775" y="122882"/>
                  </a:lnTo>
                  <a:lnTo>
                    <a:pt x="1186067" y="127013"/>
                  </a:lnTo>
                  <a:lnTo>
                    <a:pt x="1193993" y="131143"/>
                  </a:lnTo>
                  <a:lnTo>
                    <a:pt x="1200968" y="135908"/>
                  </a:lnTo>
                  <a:lnTo>
                    <a:pt x="1208260" y="140992"/>
                  </a:lnTo>
                  <a:lnTo>
                    <a:pt x="1215235" y="146710"/>
                  </a:lnTo>
                  <a:lnTo>
                    <a:pt x="1221892" y="152429"/>
                  </a:lnTo>
                  <a:lnTo>
                    <a:pt x="1228550" y="158783"/>
                  </a:lnTo>
                  <a:lnTo>
                    <a:pt x="1234574" y="165455"/>
                  </a:lnTo>
                  <a:lnTo>
                    <a:pt x="1240915" y="172444"/>
                  </a:lnTo>
                  <a:lnTo>
                    <a:pt x="1246304" y="180069"/>
                  </a:lnTo>
                  <a:lnTo>
                    <a:pt x="1251694" y="188012"/>
                  </a:lnTo>
                  <a:lnTo>
                    <a:pt x="1256449" y="196272"/>
                  </a:lnTo>
                  <a:lnTo>
                    <a:pt x="1261205" y="204850"/>
                  </a:lnTo>
                  <a:lnTo>
                    <a:pt x="1265643" y="214064"/>
                  </a:lnTo>
                  <a:lnTo>
                    <a:pt x="1269448" y="223277"/>
                  </a:lnTo>
                  <a:lnTo>
                    <a:pt x="1272935" y="233126"/>
                  </a:lnTo>
                  <a:lnTo>
                    <a:pt x="1276105" y="243610"/>
                  </a:lnTo>
                  <a:lnTo>
                    <a:pt x="1278959" y="254094"/>
                  </a:lnTo>
                  <a:lnTo>
                    <a:pt x="1281178" y="265214"/>
                  </a:lnTo>
                  <a:lnTo>
                    <a:pt x="1282763" y="276651"/>
                  </a:lnTo>
                  <a:lnTo>
                    <a:pt x="1284031" y="288407"/>
                  </a:lnTo>
                  <a:lnTo>
                    <a:pt x="1284665" y="300479"/>
                  </a:lnTo>
                  <a:lnTo>
                    <a:pt x="1285300" y="313187"/>
                  </a:lnTo>
                  <a:lnTo>
                    <a:pt x="1285300" y="317635"/>
                  </a:lnTo>
                  <a:lnTo>
                    <a:pt x="1284665" y="321765"/>
                  </a:lnTo>
                  <a:lnTo>
                    <a:pt x="1285300" y="321765"/>
                  </a:lnTo>
                  <a:lnTo>
                    <a:pt x="1289421" y="322401"/>
                  </a:lnTo>
                  <a:lnTo>
                    <a:pt x="1293542" y="323036"/>
                  </a:lnTo>
                  <a:lnTo>
                    <a:pt x="1297347" y="324307"/>
                  </a:lnTo>
                  <a:lnTo>
                    <a:pt x="1300834" y="326213"/>
                  </a:lnTo>
                  <a:lnTo>
                    <a:pt x="1304322" y="328437"/>
                  </a:lnTo>
                  <a:lnTo>
                    <a:pt x="1307492" y="331297"/>
                  </a:lnTo>
                  <a:lnTo>
                    <a:pt x="1310662" y="334474"/>
                  </a:lnTo>
                  <a:lnTo>
                    <a:pt x="1313833" y="337651"/>
                  </a:lnTo>
                  <a:lnTo>
                    <a:pt x="1316369" y="341463"/>
                  </a:lnTo>
                  <a:lnTo>
                    <a:pt x="1318588" y="345911"/>
                  </a:lnTo>
                  <a:lnTo>
                    <a:pt x="1320491" y="350359"/>
                  </a:lnTo>
                  <a:lnTo>
                    <a:pt x="1322393" y="354807"/>
                  </a:lnTo>
                  <a:lnTo>
                    <a:pt x="1323661" y="359572"/>
                  </a:lnTo>
                  <a:lnTo>
                    <a:pt x="1324929" y="365291"/>
                  </a:lnTo>
                  <a:lnTo>
                    <a:pt x="1325246" y="370374"/>
                  </a:lnTo>
                  <a:lnTo>
                    <a:pt x="1325563" y="375775"/>
                  </a:lnTo>
                  <a:lnTo>
                    <a:pt x="1325246" y="381176"/>
                  </a:lnTo>
                  <a:lnTo>
                    <a:pt x="1323661" y="386895"/>
                  </a:lnTo>
                  <a:lnTo>
                    <a:pt x="1321759" y="391978"/>
                  </a:lnTo>
                  <a:lnTo>
                    <a:pt x="1319222" y="396744"/>
                  </a:lnTo>
                  <a:lnTo>
                    <a:pt x="1316369" y="401509"/>
                  </a:lnTo>
                  <a:lnTo>
                    <a:pt x="1312248" y="406275"/>
                  </a:lnTo>
                  <a:lnTo>
                    <a:pt x="1308443" y="410087"/>
                  </a:lnTo>
                  <a:lnTo>
                    <a:pt x="1303688" y="413900"/>
                  </a:lnTo>
                  <a:lnTo>
                    <a:pt x="1298932" y="417712"/>
                  </a:lnTo>
                  <a:lnTo>
                    <a:pt x="1294177" y="420572"/>
                  </a:lnTo>
                  <a:lnTo>
                    <a:pt x="1289104" y="423431"/>
                  </a:lnTo>
                  <a:lnTo>
                    <a:pt x="1284031" y="425337"/>
                  </a:lnTo>
                  <a:lnTo>
                    <a:pt x="1278959" y="427561"/>
                  </a:lnTo>
                  <a:lnTo>
                    <a:pt x="1274203" y="428514"/>
                  </a:lnTo>
                  <a:lnTo>
                    <a:pt x="1269448" y="429467"/>
                  </a:lnTo>
                  <a:lnTo>
                    <a:pt x="1265009" y="429785"/>
                  </a:lnTo>
                  <a:lnTo>
                    <a:pt x="1264692" y="429785"/>
                  </a:lnTo>
                  <a:lnTo>
                    <a:pt x="1258351" y="446623"/>
                  </a:lnTo>
                  <a:lnTo>
                    <a:pt x="1251377" y="463779"/>
                  </a:lnTo>
                  <a:lnTo>
                    <a:pt x="1243768" y="479665"/>
                  </a:lnTo>
                  <a:lnTo>
                    <a:pt x="1235525" y="495232"/>
                  </a:lnTo>
                  <a:lnTo>
                    <a:pt x="1228867" y="506034"/>
                  </a:lnTo>
                  <a:lnTo>
                    <a:pt x="1222209" y="516836"/>
                  </a:lnTo>
                  <a:lnTo>
                    <a:pt x="1215235" y="527003"/>
                  </a:lnTo>
                  <a:lnTo>
                    <a:pt x="1207626" y="536852"/>
                  </a:lnTo>
                  <a:lnTo>
                    <a:pt x="1200017" y="546065"/>
                  </a:lnTo>
                  <a:lnTo>
                    <a:pt x="1192408" y="554643"/>
                  </a:lnTo>
                  <a:lnTo>
                    <a:pt x="1184165" y="562586"/>
                  </a:lnTo>
                  <a:lnTo>
                    <a:pt x="1176239" y="569575"/>
                  </a:lnTo>
                  <a:lnTo>
                    <a:pt x="1167679" y="576247"/>
                  </a:lnTo>
                  <a:lnTo>
                    <a:pt x="1159119" y="582283"/>
                  </a:lnTo>
                  <a:lnTo>
                    <a:pt x="1150242" y="587367"/>
                  </a:lnTo>
                  <a:lnTo>
                    <a:pt x="1141365" y="591814"/>
                  </a:lnTo>
                  <a:lnTo>
                    <a:pt x="1132171" y="595309"/>
                  </a:lnTo>
                  <a:lnTo>
                    <a:pt x="1123611" y="597533"/>
                  </a:lnTo>
                  <a:lnTo>
                    <a:pt x="1118856" y="598804"/>
                  </a:lnTo>
                  <a:lnTo>
                    <a:pt x="1114734" y="599122"/>
                  </a:lnTo>
                  <a:lnTo>
                    <a:pt x="1110296" y="599439"/>
                  </a:lnTo>
                  <a:lnTo>
                    <a:pt x="1105540" y="600075"/>
                  </a:lnTo>
                  <a:lnTo>
                    <a:pt x="1099199" y="599439"/>
                  </a:lnTo>
                  <a:lnTo>
                    <a:pt x="1092859" y="598804"/>
                  </a:lnTo>
                  <a:lnTo>
                    <a:pt x="1087152" y="597533"/>
                  </a:lnTo>
                  <a:lnTo>
                    <a:pt x="1080811" y="595627"/>
                  </a:lnTo>
                  <a:lnTo>
                    <a:pt x="1074471" y="593721"/>
                  </a:lnTo>
                  <a:lnTo>
                    <a:pt x="1068130" y="590861"/>
                  </a:lnTo>
                  <a:lnTo>
                    <a:pt x="1062423" y="587684"/>
                  </a:lnTo>
                  <a:lnTo>
                    <a:pt x="1056083" y="584507"/>
                  </a:lnTo>
                  <a:lnTo>
                    <a:pt x="1050693" y="581012"/>
                  </a:lnTo>
                  <a:lnTo>
                    <a:pt x="1044986" y="577200"/>
                  </a:lnTo>
                  <a:lnTo>
                    <a:pt x="1039597" y="573070"/>
                  </a:lnTo>
                  <a:lnTo>
                    <a:pt x="1034524" y="568940"/>
                  </a:lnTo>
                  <a:lnTo>
                    <a:pt x="1028818" y="564174"/>
                  </a:lnTo>
                  <a:lnTo>
                    <a:pt x="1023745" y="559409"/>
                  </a:lnTo>
                  <a:lnTo>
                    <a:pt x="1018672" y="554008"/>
                  </a:lnTo>
                  <a:lnTo>
                    <a:pt x="1013600" y="548289"/>
                  </a:lnTo>
                  <a:lnTo>
                    <a:pt x="1003455" y="536534"/>
                  </a:lnTo>
                  <a:lnTo>
                    <a:pt x="993944" y="523826"/>
                  </a:lnTo>
                  <a:lnTo>
                    <a:pt x="985067" y="510482"/>
                  </a:lnTo>
                  <a:lnTo>
                    <a:pt x="976190" y="495868"/>
                  </a:lnTo>
                  <a:lnTo>
                    <a:pt x="967630" y="480300"/>
                  </a:lnTo>
                  <a:lnTo>
                    <a:pt x="959704" y="463779"/>
                  </a:lnTo>
                  <a:lnTo>
                    <a:pt x="952729" y="446623"/>
                  </a:lnTo>
                  <a:lnTo>
                    <a:pt x="946388" y="429150"/>
                  </a:lnTo>
                  <a:lnTo>
                    <a:pt x="941950" y="428197"/>
                  </a:lnTo>
                  <a:lnTo>
                    <a:pt x="937194" y="426926"/>
                  </a:lnTo>
                  <a:lnTo>
                    <a:pt x="933073" y="425020"/>
                  </a:lnTo>
                  <a:lnTo>
                    <a:pt x="928317" y="423113"/>
                  </a:lnTo>
                  <a:lnTo>
                    <a:pt x="923562" y="420572"/>
                  </a:lnTo>
                  <a:lnTo>
                    <a:pt x="919123" y="418030"/>
                  </a:lnTo>
                  <a:lnTo>
                    <a:pt x="915002" y="414853"/>
                  </a:lnTo>
                  <a:lnTo>
                    <a:pt x="910563" y="411358"/>
                  </a:lnTo>
                  <a:lnTo>
                    <a:pt x="906759" y="407863"/>
                  </a:lnTo>
                  <a:lnTo>
                    <a:pt x="903271" y="403733"/>
                  </a:lnTo>
                  <a:lnTo>
                    <a:pt x="900101" y="399603"/>
                  </a:lnTo>
                  <a:lnTo>
                    <a:pt x="897248" y="395155"/>
                  </a:lnTo>
                  <a:lnTo>
                    <a:pt x="895345" y="390707"/>
                  </a:lnTo>
                  <a:lnTo>
                    <a:pt x="893443" y="385624"/>
                  </a:lnTo>
                  <a:lnTo>
                    <a:pt x="892492" y="380859"/>
                  </a:lnTo>
                  <a:lnTo>
                    <a:pt x="892175" y="375775"/>
                  </a:lnTo>
                  <a:lnTo>
                    <a:pt x="892175" y="370692"/>
                  </a:lnTo>
                  <a:lnTo>
                    <a:pt x="892492" y="365926"/>
                  </a:lnTo>
                  <a:lnTo>
                    <a:pt x="893760" y="361161"/>
                  </a:lnTo>
                  <a:lnTo>
                    <a:pt x="894394" y="356395"/>
                  </a:lnTo>
                  <a:lnTo>
                    <a:pt x="895980" y="352265"/>
                  </a:lnTo>
                  <a:lnTo>
                    <a:pt x="897565" y="348135"/>
                  </a:lnTo>
                  <a:lnTo>
                    <a:pt x="899467" y="344323"/>
                  </a:lnTo>
                  <a:lnTo>
                    <a:pt x="902003" y="340828"/>
                  </a:lnTo>
                  <a:lnTo>
                    <a:pt x="904222" y="337333"/>
                  </a:lnTo>
                  <a:lnTo>
                    <a:pt x="907076" y="334156"/>
                  </a:lnTo>
                  <a:lnTo>
                    <a:pt x="909929" y="331297"/>
                  </a:lnTo>
                  <a:lnTo>
                    <a:pt x="913099" y="329073"/>
                  </a:lnTo>
                  <a:lnTo>
                    <a:pt x="916270" y="326531"/>
                  </a:lnTo>
                  <a:lnTo>
                    <a:pt x="919123" y="324943"/>
                  </a:lnTo>
                  <a:lnTo>
                    <a:pt x="922928" y="323672"/>
                  </a:lnTo>
                  <a:lnTo>
                    <a:pt x="926415" y="322719"/>
                  </a:lnTo>
                  <a:lnTo>
                    <a:pt x="926098" y="313187"/>
                  </a:lnTo>
                  <a:lnTo>
                    <a:pt x="926415" y="300479"/>
                  </a:lnTo>
                  <a:lnTo>
                    <a:pt x="927049" y="288407"/>
                  </a:lnTo>
                  <a:lnTo>
                    <a:pt x="928317" y="276651"/>
                  </a:lnTo>
                  <a:lnTo>
                    <a:pt x="930219" y="265214"/>
                  </a:lnTo>
                  <a:lnTo>
                    <a:pt x="932122" y="254094"/>
                  </a:lnTo>
                  <a:lnTo>
                    <a:pt x="934975" y="243610"/>
                  </a:lnTo>
                  <a:lnTo>
                    <a:pt x="938145" y="233126"/>
                  </a:lnTo>
                  <a:lnTo>
                    <a:pt x="941633" y="223277"/>
                  </a:lnTo>
                  <a:lnTo>
                    <a:pt x="945754" y="214064"/>
                  </a:lnTo>
                  <a:lnTo>
                    <a:pt x="949876" y="204850"/>
                  </a:lnTo>
                  <a:lnTo>
                    <a:pt x="954631" y="196272"/>
                  </a:lnTo>
                  <a:lnTo>
                    <a:pt x="959704" y="188012"/>
                  </a:lnTo>
                  <a:lnTo>
                    <a:pt x="964776" y="180069"/>
                  </a:lnTo>
                  <a:lnTo>
                    <a:pt x="970800" y="172444"/>
                  </a:lnTo>
                  <a:lnTo>
                    <a:pt x="976507" y="165455"/>
                  </a:lnTo>
                  <a:lnTo>
                    <a:pt x="982847" y="158783"/>
                  </a:lnTo>
                  <a:lnTo>
                    <a:pt x="989188" y="152429"/>
                  </a:lnTo>
                  <a:lnTo>
                    <a:pt x="995846" y="146710"/>
                  </a:lnTo>
                  <a:lnTo>
                    <a:pt x="1003138" y="140992"/>
                  </a:lnTo>
                  <a:lnTo>
                    <a:pt x="1010112" y="135908"/>
                  </a:lnTo>
                  <a:lnTo>
                    <a:pt x="1017404" y="131143"/>
                  </a:lnTo>
                  <a:lnTo>
                    <a:pt x="1025013" y="127013"/>
                  </a:lnTo>
                  <a:lnTo>
                    <a:pt x="1032622" y="122882"/>
                  </a:lnTo>
                  <a:lnTo>
                    <a:pt x="1040231" y="119705"/>
                  </a:lnTo>
                  <a:lnTo>
                    <a:pt x="1048157" y="116528"/>
                  </a:lnTo>
                  <a:lnTo>
                    <a:pt x="1056400" y="113987"/>
                  </a:lnTo>
                  <a:lnTo>
                    <a:pt x="1064326" y="111445"/>
                  </a:lnTo>
                  <a:lnTo>
                    <a:pt x="1072568" y="109857"/>
                  </a:lnTo>
                  <a:lnTo>
                    <a:pt x="1080811" y="108268"/>
                  </a:lnTo>
                  <a:lnTo>
                    <a:pt x="1089054" y="107315"/>
                  </a:lnTo>
                  <a:lnTo>
                    <a:pt x="1097297" y="106679"/>
                  </a:lnTo>
                  <a:lnTo>
                    <a:pt x="1105540" y="106362"/>
                  </a:lnTo>
                  <a:close/>
                  <a:moveTo>
                    <a:pt x="1743393" y="0"/>
                  </a:moveTo>
                  <a:lnTo>
                    <a:pt x="1750378" y="317"/>
                  </a:lnTo>
                  <a:lnTo>
                    <a:pt x="1757680" y="950"/>
                  </a:lnTo>
                  <a:lnTo>
                    <a:pt x="1764665" y="1584"/>
                  </a:lnTo>
                  <a:lnTo>
                    <a:pt x="1771650" y="2851"/>
                  </a:lnTo>
                  <a:lnTo>
                    <a:pt x="1778318" y="4435"/>
                  </a:lnTo>
                  <a:lnTo>
                    <a:pt x="1785620" y="6335"/>
                  </a:lnTo>
                  <a:lnTo>
                    <a:pt x="1792288" y="8553"/>
                  </a:lnTo>
                  <a:lnTo>
                    <a:pt x="1798955" y="11404"/>
                  </a:lnTo>
                  <a:lnTo>
                    <a:pt x="1805623" y="14255"/>
                  </a:lnTo>
                  <a:lnTo>
                    <a:pt x="1812290" y="17423"/>
                  </a:lnTo>
                  <a:lnTo>
                    <a:pt x="1818640" y="21224"/>
                  </a:lnTo>
                  <a:lnTo>
                    <a:pt x="1824990" y="25342"/>
                  </a:lnTo>
                  <a:lnTo>
                    <a:pt x="1830705" y="29460"/>
                  </a:lnTo>
                  <a:lnTo>
                    <a:pt x="1836738" y="34212"/>
                  </a:lnTo>
                  <a:lnTo>
                    <a:pt x="1842770" y="38963"/>
                  </a:lnTo>
                  <a:lnTo>
                    <a:pt x="1848168" y="44349"/>
                  </a:lnTo>
                  <a:lnTo>
                    <a:pt x="1853248" y="50051"/>
                  </a:lnTo>
                  <a:lnTo>
                    <a:pt x="1858328" y="56069"/>
                  </a:lnTo>
                  <a:lnTo>
                    <a:pt x="1863090" y="62405"/>
                  </a:lnTo>
                  <a:lnTo>
                    <a:pt x="1867853" y="69057"/>
                  </a:lnTo>
                  <a:lnTo>
                    <a:pt x="1871663" y="76343"/>
                  </a:lnTo>
                  <a:lnTo>
                    <a:pt x="1875790" y="83312"/>
                  </a:lnTo>
                  <a:lnTo>
                    <a:pt x="1879600" y="91232"/>
                  </a:lnTo>
                  <a:lnTo>
                    <a:pt x="1882775" y="99151"/>
                  </a:lnTo>
                  <a:lnTo>
                    <a:pt x="1885950" y="107387"/>
                  </a:lnTo>
                  <a:lnTo>
                    <a:pt x="1888808" y="115940"/>
                  </a:lnTo>
                  <a:lnTo>
                    <a:pt x="1890713" y="124810"/>
                  </a:lnTo>
                  <a:lnTo>
                    <a:pt x="1892618" y="134313"/>
                  </a:lnTo>
                  <a:lnTo>
                    <a:pt x="1894205" y="144134"/>
                  </a:lnTo>
                  <a:lnTo>
                    <a:pt x="1895475" y="153954"/>
                  </a:lnTo>
                  <a:lnTo>
                    <a:pt x="1895793" y="164091"/>
                  </a:lnTo>
                  <a:lnTo>
                    <a:pt x="1896110" y="174861"/>
                  </a:lnTo>
                  <a:lnTo>
                    <a:pt x="1895793" y="182780"/>
                  </a:lnTo>
                  <a:lnTo>
                    <a:pt x="1896110" y="182147"/>
                  </a:lnTo>
                  <a:lnTo>
                    <a:pt x="1899603" y="182780"/>
                  </a:lnTo>
                  <a:lnTo>
                    <a:pt x="1903095" y="183414"/>
                  </a:lnTo>
                  <a:lnTo>
                    <a:pt x="1906270" y="184681"/>
                  </a:lnTo>
                  <a:lnTo>
                    <a:pt x="1909445" y="186265"/>
                  </a:lnTo>
                  <a:lnTo>
                    <a:pt x="1912620" y="187849"/>
                  </a:lnTo>
                  <a:lnTo>
                    <a:pt x="1915478" y="190066"/>
                  </a:lnTo>
                  <a:lnTo>
                    <a:pt x="1917700" y="192917"/>
                  </a:lnTo>
                  <a:lnTo>
                    <a:pt x="1920558" y="195768"/>
                  </a:lnTo>
                  <a:lnTo>
                    <a:pt x="1922463" y="199253"/>
                  </a:lnTo>
                  <a:lnTo>
                    <a:pt x="1924368" y="202737"/>
                  </a:lnTo>
                  <a:lnTo>
                    <a:pt x="1926590" y="206222"/>
                  </a:lnTo>
                  <a:lnTo>
                    <a:pt x="1927543" y="210023"/>
                  </a:lnTo>
                  <a:lnTo>
                    <a:pt x="1928813" y="214458"/>
                  </a:lnTo>
                  <a:lnTo>
                    <a:pt x="1929765" y="218893"/>
                  </a:lnTo>
                  <a:lnTo>
                    <a:pt x="1930400" y="223645"/>
                  </a:lnTo>
                  <a:lnTo>
                    <a:pt x="1930400" y="228080"/>
                  </a:lnTo>
                  <a:lnTo>
                    <a:pt x="1930083" y="232831"/>
                  </a:lnTo>
                  <a:lnTo>
                    <a:pt x="1928813" y="237266"/>
                  </a:lnTo>
                  <a:lnTo>
                    <a:pt x="1927225" y="241701"/>
                  </a:lnTo>
                  <a:lnTo>
                    <a:pt x="1925320" y="245819"/>
                  </a:lnTo>
                  <a:lnTo>
                    <a:pt x="1922463" y="249937"/>
                  </a:lnTo>
                  <a:lnTo>
                    <a:pt x="1919288" y="253739"/>
                  </a:lnTo>
                  <a:lnTo>
                    <a:pt x="1915795" y="257223"/>
                  </a:lnTo>
                  <a:lnTo>
                    <a:pt x="1911985" y="260391"/>
                  </a:lnTo>
                  <a:lnTo>
                    <a:pt x="1907858" y="263242"/>
                  </a:lnTo>
                  <a:lnTo>
                    <a:pt x="1903730" y="265776"/>
                  </a:lnTo>
                  <a:lnTo>
                    <a:pt x="1899285" y="268310"/>
                  </a:lnTo>
                  <a:lnTo>
                    <a:pt x="1895475" y="270211"/>
                  </a:lnTo>
                  <a:lnTo>
                    <a:pt x="1891030" y="271795"/>
                  </a:lnTo>
                  <a:lnTo>
                    <a:pt x="1886585" y="272745"/>
                  </a:lnTo>
                  <a:lnTo>
                    <a:pt x="1882775" y="273379"/>
                  </a:lnTo>
                  <a:lnTo>
                    <a:pt x="1879283" y="273696"/>
                  </a:lnTo>
                  <a:lnTo>
                    <a:pt x="1878965" y="273696"/>
                  </a:lnTo>
                  <a:lnTo>
                    <a:pt x="1873250" y="288267"/>
                  </a:lnTo>
                  <a:lnTo>
                    <a:pt x="1867535" y="302522"/>
                  </a:lnTo>
                  <a:lnTo>
                    <a:pt x="1860868" y="316144"/>
                  </a:lnTo>
                  <a:lnTo>
                    <a:pt x="1853565" y="329449"/>
                  </a:lnTo>
                  <a:lnTo>
                    <a:pt x="1846263" y="342120"/>
                  </a:lnTo>
                  <a:lnTo>
                    <a:pt x="1838325" y="353840"/>
                  </a:lnTo>
                  <a:lnTo>
                    <a:pt x="1829753" y="364928"/>
                  </a:lnTo>
                  <a:lnTo>
                    <a:pt x="1820863" y="375065"/>
                  </a:lnTo>
                  <a:lnTo>
                    <a:pt x="1811973" y="384568"/>
                  </a:lnTo>
                  <a:lnTo>
                    <a:pt x="1802448" y="392804"/>
                  </a:lnTo>
                  <a:lnTo>
                    <a:pt x="1797685" y="396605"/>
                  </a:lnTo>
                  <a:lnTo>
                    <a:pt x="1792923" y="399773"/>
                  </a:lnTo>
                  <a:lnTo>
                    <a:pt x="1788160" y="403258"/>
                  </a:lnTo>
                  <a:lnTo>
                    <a:pt x="1783715" y="406109"/>
                  </a:lnTo>
                  <a:lnTo>
                    <a:pt x="1778318" y="408960"/>
                  </a:lnTo>
                  <a:lnTo>
                    <a:pt x="1773238" y="410860"/>
                  </a:lnTo>
                  <a:lnTo>
                    <a:pt x="1768475" y="412761"/>
                  </a:lnTo>
                  <a:lnTo>
                    <a:pt x="1763395" y="414345"/>
                  </a:lnTo>
                  <a:lnTo>
                    <a:pt x="1758315" y="415929"/>
                  </a:lnTo>
                  <a:lnTo>
                    <a:pt x="1753553" y="416879"/>
                  </a:lnTo>
                  <a:lnTo>
                    <a:pt x="1748473" y="417196"/>
                  </a:lnTo>
                  <a:lnTo>
                    <a:pt x="1743393" y="417513"/>
                  </a:lnTo>
                  <a:lnTo>
                    <a:pt x="1738630" y="417196"/>
                  </a:lnTo>
                  <a:lnTo>
                    <a:pt x="1733550" y="416879"/>
                  </a:lnTo>
                  <a:lnTo>
                    <a:pt x="1728470" y="415929"/>
                  </a:lnTo>
                  <a:lnTo>
                    <a:pt x="1723390" y="414345"/>
                  </a:lnTo>
                  <a:lnTo>
                    <a:pt x="1718628" y="412761"/>
                  </a:lnTo>
                  <a:lnTo>
                    <a:pt x="1713548" y="410860"/>
                  </a:lnTo>
                  <a:lnTo>
                    <a:pt x="1708468" y="408643"/>
                  </a:lnTo>
                  <a:lnTo>
                    <a:pt x="1703705" y="406109"/>
                  </a:lnTo>
                  <a:lnTo>
                    <a:pt x="1698625" y="402941"/>
                  </a:lnTo>
                  <a:lnTo>
                    <a:pt x="1693863" y="399773"/>
                  </a:lnTo>
                  <a:lnTo>
                    <a:pt x="1689100" y="396289"/>
                  </a:lnTo>
                  <a:lnTo>
                    <a:pt x="1684338" y="392804"/>
                  </a:lnTo>
                  <a:lnTo>
                    <a:pt x="1679575" y="388369"/>
                  </a:lnTo>
                  <a:lnTo>
                    <a:pt x="1674813" y="384568"/>
                  </a:lnTo>
                  <a:lnTo>
                    <a:pt x="1665923" y="375065"/>
                  </a:lnTo>
                  <a:lnTo>
                    <a:pt x="1657350" y="364928"/>
                  </a:lnTo>
                  <a:lnTo>
                    <a:pt x="1649095" y="353524"/>
                  </a:lnTo>
                  <a:lnTo>
                    <a:pt x="1640840" y="341803"/>
                  </a:lnTo>
                  <a:lnTo>
                    <a:pt x="1633220" y="329132"/>
                  </a:lnTo>
                  <a:lnTo>
                    <a:pt x="1626235" y="315827"/>
                  </a:lnTo>
                  <a:lnTo>
                    <a:pt x="1619568" y="302206"/>
                  </a:lnTo>
                  <a:lnTo>
                    <a:pt x="1613535" y="287951"/>
                  </a:lnTo>
                  <a:lnTo>
                    <a:pt x="1608138" y="273062"/>
                  </a:lnTo>
                  <a:lnTo>
                    <a:pt x="1604645" y="272112"/>
                  </a:lnTo>
                  <a:lnTo>
                    <a:pt x="1600518" y="271161"/>
                  </a:lnTo>
                  <a:lnTo>
                    <a:pt x="1596708" y="269894"/>
                  </a:lnTo>
                  <a:lnTo>
                    <a:pt x="1592580" y="267994"/>
                  </a:lnTo>
                  <a:lnTo>
                    <a:pt x="1589088" y="265776"/>
                  </a:lnTo>
                  <a:lnTo>
                    <a:pt x="1585278" y="263559"/>
                  </a:lnTo>
                  <a:lnTo>
                    <a:pt x="1581150" y="260708"/>
                  </a:lnTo>
                  <a:lnTo>
                    <a:pt x="1577658" y="258174"/>
                  </a:lnTo>
                  <a:lnTo>
                    <a:pt x="1574483" y="255006"/>
                  </a:lnTo>
                  <a:lnTo>
                    <a:pt x="1571308" y="251838"/>
                  </a:lnTo>
                  <a:lnTo>
                    <a:pt x="1568768" y="248353"/>
                  </a:lnTo>
                  <a:lnTo>
                    <a:pt x="1566228" y="244235"/>
                  </a:lnTo>
                  <a:lnTo>
                    <a:pt x="1564640" y="240434"/>
                  </a:lnTo>
                  <a:lnTo>
                    <a:pt x="1563053" y="236633"/>
                  </a:lnTo>
                  <a:lnTo>
                    <a:pt x="1562418" y="232515"/>
                  </a:lnTo>
                  <a:lnTo>
                    <a:pt x="1562100" y="228080"/>
                  </a:lnTo>
                  <a:lnTo>
                    <a:pt x="1562100" y="223962"/>
                  </a:lnTo>
                  <a:lnTo>
                    <a:pt x="1562418" y="219527"/>
                  </a:lnTo>
                  <a:lnTo>
                    <a:pt x="1563053" y="215725"/>
                  </a:lnTo>
                  <a:lnTo>
                    <a:pt x="1564323" y="211607"/>
                  </a:lnTo>
                  <a:lnTo>
                    <a:pt x="1565593" y="208123"/>
                  </a:lnTo>
                  <a:lnTo>
                    <a:pt x="1567180" y="204638"/>
                  </a:lnTo>
                  <a:lnTo>
                    <a:pt x="1568768" y="201470"/>
                  </a:lnTo>
                  <a:lnTo>
                    <a:pt x="1570673" y="198303"/>
                  </a:lnTo>
                  <a:lnTo>
                    <a:pt x="1572578" y="195135"/>
                  </a:lnTo>
                  <a:lnTo>
                    <a:pt x="1574483" y="192917"/>
                  </a:lnTo>
                  <a:lnTo>
                    <a:pt x="1577340" y="190383"/>
                  </a:lnTo>
                  <a:lnTo>
                    <a:pt x="1579563" y="188166"/>
                  </a:lnTo>
                  <a:lnTo>
                    <a:pt x="1582420" y="186582"/>
                  </a:lnTo>
                  <a:lnTo>
                    <a:pt x="1585278" y="184998"/>
                  </a:lnTo>
                  <a:lnTo>
                    <a:pt x="1588453" y="183731"/>
                  </a:lnTo>
                  <a:lnTo>
                    <a:pt x="1590993" y="183097"/>
                  </a:lnTo>
                  <a:lnTo>
                    <a:pt x="1590993" y="174861"/>
                  </a:lnTo>
                  <a:lnTo>
                    <a:pt x="1590993" y="164091"/>
                  </a:lnTo>
                  <a:lnTo>
                    <a:pt x="1591945" y="153954"/>
                  </a:lnTo>
                  <a:lnTo>
                    <a:pt x="1593215" y="144134"/>
                  </a:lnTo>
                  <a:lnTo>
                    <a:pt x="1594168" y="134313"/>
                  </a:lnTo>
                  <a:lnTo>
                    <a:pt x="1596073" y="124810"/>
                  </a:lnTo>
                  <a:lnTo>
                    <a:pt x="1598613" y="115940"/>
                  </a:lnTo>
                  <a:lnTo>
                    <a:pt x="1601470" y="107387"/>
                  </a:lnTo>
                  <a:lnTo>
                    <a:pt x="1604010" y="99151"/>
                  </a:lnTo>
                  <a:lnTo>
                    <a:pt x="1607503" y="91232"/>
                  </a:lnTo>
                  <a:lnTo>
                    <a:pt x="1611313" y="83312"/>
                  </a:lnTo>
                  <a:lnTo>
                    <a:pt x="1615123" y="76343"/>
                  </a:lnTo>
                  <a:lnTo>
                    <a:pt x="1619568" y="69057"/>
                  </a:lnTo>
                  <a:lnTo>
                    <a:pt x="1624013" y="62405"/>
                  </a:lnTo>
                  <a:lnTo>
                    <a:pt x="1628775" y="56069"/>
                  </a:lnTo>
                  <a:lnTo>
                    <a:pt x="1633855" y="50051"/>
                  </a:lnTo>
                  <a:lnTo>
                    <a:pt x="1639253" y="44349"/>
                  </a:lnTo>
                  <a:lnTo>
                    <a:pt x="1644650" y="38963"/>
                  </a:lnTo>
                  <a:lnTo>
                    <a:pt x="1650683" y="34212"/>
                  </a:lnTo>
                  <a:lnTo>
                    <a:pt x="1656398" y="29460"/>
                  </a:lnTo>
                  <a:lnTo>
                    <a:pt x="1662430" y="25342"/>
                  </a:lnTo>
                  <a:lnTo>
                    <a:pt x="1668780" y="21224"/>
                  </a:lnTo>
                  <a:lnTo>
                    <a:pt x="1674813" y="17423"/>
                  </a:lnTo>
                  <a:lnTo>
                    <a:pt x="1681480" y="14255"/>
                  </a:lnTo>
                  <a:lnTo>
                    <a:pt x="1687830" y="11404"/>
                  </a:lnTo>
                  <a:lnTo>
                    <a:pt x="1695133" y="8553"/>
                  </a:lnTo>
                  <a:lnTo>
                    <a:pt x="1701800" y="6335"/>
                  </a:lnTo>
                  <a:lnTo>
                    <a:pt x="1708468" y="4435"/>
                  </a:lnTo>
                  <a:lnTo>
                    <a:pt x="1715453" y="2851"/>
                  </a:lnTo>
                  <a:lnTo>
                    <a:pt x="1722438" y="1584"/>
                  </a:lnTo>
                  <a:lnTo>
                    <a:pt x="1729740" y="950"/>
                  </a:lnTo>
                  <a:lnTo>
                    <a:pt x="1736408" y="317"/>
                  </a:lnTo>
                  <a:lnTo>
                    <a:pt x="1743393" y="0"/>
                  </a:lnTo>
                  <a:close/>
                  <a:moveTo>
                    <a:pt x="451006" y="0"/>
                  </a:moveTo>
                  <a:lnTo>
                    <a:pt x="458315" y="317"/>
                  </a:lnTo>
                  <a:lnTo>
                    <a:pt x="465306" y="950"/>
                  </a:lnTo>
                  <a:lnTo>
                    <a:pt x="472297" y="1584"/>
                  </a:lnTo>
                  <a:lnTo>
                    <a:pt x="479606" y="2851"/>
                  </a:lnTo>
                  <a:lnTo>
                    <a:pt x="486279" y="4435"/>
                  </a:lnTo>
                  <a:lnTo>
                    <a:pt x="493270" y="6335"/>
                  </a:lnTo>
                  <a:lnTo>
                    <a:pt x="499944" y="8553"/>
                  </a:lnTo>
                  <a:lnTo>
                    <a:pt x="506617" y="11404"/>
                  </a:lnTo>
                  <a:lnTo>
                    <a:pt x="513290" y="14255"/>
                  </a:lnTo>
                  <a:lnTo>
                    <a:pt x="519963" y="17423"/>
                  </a:lnTo>
                  <a:lnTo>
                    <a:pt x="526319" y="21224"/>
                  </a:lnTo>
                  <a:lnTo>
                    <a:pt x="532674" y="25342"/>
                  </a:lnTo>
                  <a:lnTo>
                    <a:pt x="538712" y="29460"/>
                  </a:lnTo>
                  <a:lnTo>
                    <a:pt x="544432" y="34212"/>
                  </a:lnTo>
                  <a:lnTo>
                    <a:pt x="550470" y="38963"/>
                  </a:lnTo>
                  <a:lnTo>
                    <a:pt x="555872" y="44349"/>
                  </a:lnTo>
                  <a:lnTo>
                    <a:pt x="560956" y="50051"/>
                  </a:lnTo>
                  <a:lnTo>
                    <a:pt x="566041" y="56069"/>
                  </a:lnTo>
                  <a:lnTo>
                    <a:pt x="570807" y="62405"/>
                  </a:lnTo>
                  <a:lnTo>
                    <a:pt x="575574" y="69057"/>
                  </a:lnTo>
                  <a:lnTo>
                    <a:pt x="580023" y="76343"/>
                  </a:lnTo>
                  <a:lnTo>
                    <a:pt x="583836" y="83312"/>
                  </a:lnTo>
                  <a:lnTo>
                    <a:pt x="587331" y="91232"/>
                  </a:lnTo>
                  <a:lnTo>
                    <a:pt x="591145" y="99151"/>
                  </a:lnTo>
                  <a:lnTo>
                    <a:pt x="593687" y="107387"/>
                  </a:lnTo>
                  <a:lnTo>
                    <a:pt x="596547" y="115940"/>
                  </a:lnTo>
                  <a:lnTo>
                    <a:pt x="598771" y="124810"/>
                  </a:lnTo>
                  <a:lnTo>
                    <a:pt x="600996" y="134313"/>
                  </a:lnTo>
                  <a:lnTo>
                    <a:pt x="601949" y="144134"/>
                  </a:lnTo>
                  <a:lnTo>
                    <a:pt x="603220" y="153954"/>
                  </a:lnTo>
                  <a:lnTo>
                    <a:pt x="603856" y="164091"/>
                  </a:lnTo>
                  <a:lnTo>
                    <a:pt x="603856" y="174861"/>
                  </a:lnTo>
                  <a:lnTo>
                    <a:pt x="603856" y="182147"/>
                  </a:lnTo>
                  <a:lnTo>
                    <a:pt x="607669" y="182780"/>
                  </a:lnTo>
                  <a:lnTo>
                    <a:pt x="611165" y="183414"/>
                  </a:lnTo>
                  <a:lnTo>
                    <a:pt x="614342" y="184681"/>
                  </a:lnTo>
                  <a:lnTo>
                    <a:pt x="617520" y="186265"/>
                  </a:lnTo>
                  <a:lnTo>
                    <a:pt x="620698" y="187849"/>
                  </a:lnTo>
                  <a:lnTo>
                    <a:pt x="623240" y="190066"/>
                  </a:lnTo>
                  <a:lnTo>
                    <a:pt x="626100" y="192917"/>
                  </a:lnTo>
                  <a:lnTo>
                    <a:pt x="628324" y="195768"/>
                  </a:lnTo>
                  <a:lnTo>
                    <a:pt x="630549" y="199253"/>
                  </a:lnTo>
                  <a:lnTo>
                    <a:pt x="632455" y="202737"/>
                  </a:lnTo>
                  <a:lnTo>
                    <a:pt x="634362" y="206222"/>
                  </a:lnTo>
                  <a:lnTo>
                    <a:pt x="635633" y="210023"/>
                  </a:lnTo>
                  <a:lnTo>
                    <a:pt x="636586" y="214458"/>
                  </a:lnTo>
                  <a:lnTo>
                    <a:pt x="637540" y="218893"/>
                  </a:lnTo>
                  <a:lnTo>
                    <a:pt x="638175" y="223645"/>
                  </a:lnTo>
                  <a:lnTo>
                    <a:pt x="638175" y="228080"/>
                  </a:lnTo>
                  <a:lnTo>
                    <a:pt x="637857" y="232831"/>
                  </a:lnTo>
                  <a:lnTo>
                    <a:pt x="637222" y="237266"/>
                  </a:lnTo>
                  <a:lnTo>
                    <a:pt x="634997" y="241701"/>
                  </a:lnTo>
                  <a:lnTo>
                    <a:pt x="633091" y="245819"/>
                  </a:lnTo>
                  <a:lnTo>
                    <a:pt x="630549" y="249937"/>
                  </a:lnTo>
                  <a:lnTo>
                    <a:pt x="627371" y="253739"/>
                  </a:lnTo>
                  <a:lnTo>
                    <a:pt x="623558" y="257223"/>
                  </a:lnTo>
                  <a:lnTo>
                    <a:pt x="619744" y="260391"/>
                  </a:lnTo>
                  <a:lnTo>
                    <a:pt x="615931" y="263242"/>
                  </a:lnTo>
                  <a:lnTo>
                    <a:pt x="611482" y="265776"/>
                  </a:lnTo>
                  <a:lnTo>
                    <a:pt x="607669" y="268310"/>
                  </a:lnTo>
                  <a:lnTo>
                    <a:pt x="603220" y="270211"/>
                  </a:lnTo>
                  <a:lnTo>
                    <a:pt x="598771" y="271795"/>
                  </a:lnTo>
                  <a:lnTo>
                    <a:pt x="594958" y="272745"/>
                  </a:lnTo>
                  <a:lnTo>
                    <a:pt x="591145" y="273379"/>
                  </a:lnTo>
                  <a:lnTo>
                    <a:pt x="587014" y="273696"/>
                  </a:lnTo>
                  <a:lnTo>
                    <a:pt x="586696" y="273696"/>
                  </a:lnTo>
                  <a:lnTo>
                    <a:pt x="581612" y="288267"/>
                  </a:lnTo>
                  <a:lnTo>
                    <a:pt x="575256" y="302522"/>
                  </a:lnTo>
                  <a:lnTo>
                    <a:pt x="568900" y="316144"/>
                  </a:lnTo>
                  <a:lnTo>
                    <a:pt x="561910" y="329449"/>
                  </a:lnTo>
                  <a:lnTo>
                    <a:pt x="553965" y="342120"/>
                  </a:lnTo>
                  <a:lnTo>
                    <a:pt x="546021" y="353840"/>
                  </a:lnTo>
                  <a:lnTo>
                    <a:pt x="537759" y="364928"/>
                  </a:lnTo>
                  <a:lnTo>
                    <a:pt x="529179" y="375065"/>
                  </a:lnTo>
                  <a:lnTo>
                    <a:pt x="519646" y="384568"/>
                  </a:lnTo>
                  <a:lnTo>
                    <a:pt x="510748" y="392804"/>
                  </a:lnTo>
                  <a:lnTo>
                    <a:pt x="505981" y="396605"/>
                  </a:lnTo>
                  <a:lnTo>
                    <a:pt x="501215" y="399773"/>
                  </a:lnTo>
                  <a:lnTo>
                    <a:pt x="496130" y="403258"/>
                  </a:lnTo>
                  <a:lnTo>
                    <a:pt x="491364" y="406109"/>
                  </a:lnTo>
                  <a:lnTo>
                    <a:pt x="486279" y="408960"/>
                  </a:lnTo>
                  <a:lnTo>
                    <a:pt x="481513" y="410860"/>
                  </a:lnTo>
                  <a:lnTo>
                    <a:pt x="476428" y="412761"/>
                  </a:lnTo>
                  <a:lnTo>
                    <a:pt x="471344" y="414345"/>
                  </a:lnTo>
                  <a:lnTo>
                    <a:pt x="466577" y="415929"/>
                  </a:lnTo>
                  <a:lnTo>
                    <a:pt x="461493" y="416879"/>
                  </a:lnTo>
                  <a:lnTo>
                    <a:pt x="456409" y="417196"/>
                  </a:lnTo>
                  <a:lnTo>
                    <a:pt x="451006" y="417513"/>
                  </a:lnTo>
                  <a:lnTo>
                    <a:pt x="446558" y="417196"/>
                  </a:lnTo>
                  <a:lnTo>
                    <a:pt x="441155" y="416879"/>
                  </a:lnTo>
                  <a:lnTo>
                    <a:pt x="436071" y="415929"/>
                  </a:lnTo>
                  <a:lnTo>
                    <a:pt x="430987" y="414345"/>
                  </a:lnTo>
                  <a:lnTo>
                    <a:pt x="426220" y="412761"/>
                  </a:lnTo>
                  <a:lnTo>
                    <a:pt x="421136" y="410860"/>
                  </a:lnTo>
                  <a:lnTo>
                    <a:pt x="416369" y="408643"/>
                  </a:lnTo>
                  <a:lnTo>
                    <a:pt x="411285" y="406109"/>
                  </a:lnTo>
                  <a:lnTo>
                    <a:pt x="406518" y="402941"/>
                  </a:lnTo>
                  <a:lnTo>
                    <a:pt x="401434" y="399773"/>
                  </a:lnTo>
                  <a:lnTo>
                    <a:pt x="396667" y="396289"/>
                  </a:lnTo>
                  <a:lnTo>
                    <a:pt x="392218" y="392804"/>
                  </a:lnTo>
                  <a:lnTo>
                    <a:pt x="382685" y="384568"/>
                  </a:lnTo>
                  <a:lnTo>
                    <a:pt x="373470" y="375065"/>
                  </a:lnTo>
                  <a:lnTo>
                    <a:pt x="364890" y="364928"/>
                  </a:lnTo>
                  <a:lnTo>
                    <a:pt x="356628" y="353524"/>
                  </a:lnTo>
                  <a:lnTo>
                    <a:pt x="348365" y="341803"/>
                  </a:lnTo>
                  <a:lnTo>
                    <a:pt x="340739" y="329132"/>
                  </a:lnTo>
                  <a:lnTo>
                    <a:pt x="333748" y="315827"/>
                  </a:lnTo>
                  <a:lnTo>
                    <a:pt x="327075" y="302206"/>
                  </a:lnTo>
                  <a:lnTo>
                    <a:pt x="321037" y="287951"/>
                  </a:lnTo>
                  <a:lnTo>
                    <a:pt x="315952" y="273062"/>
                  </a:lnTo>
                  <a:lnTo>
                    <a:pt x="312139" y="272112"/>
                  </a:lnTo>
                  <a:lnTo>
                    <a:pt x="308644" y="271161"/>
                  </a:lnTo>
                  <a:lnTo>
                    <a:pt x="304513" y="269894"/>
                  </a:lnTo>
                  <a:lnTo>
                    <a:pt x="300699" y="267994"/>
                  </a:lnTo>
                  <a:lnTo>
                    <a:pt x="296568" y="265776"/>
                  </a:lnTo>
                  <a:lnTo>
                    <a:pt x="292755" y="263559"/>
                  </a:lnTo>
                  <a:lnTo>
                    <a:pt x="289259" y="260708"/>
                  </a:lnTo>
                  <a:lnTo>
                    <a:pt x="285764" y="258174"/>
                  </a:lnTo>
                  <a:lnTo>
                    <a:pt x="282586" y="255006"/>
                  </a:lnTo>
                  <a:lnTo>
                    <a:pt x="279408" y="251838"/>
                  </a:lnTo>
                  <a:lnTo>
                    <a:pt x="276548" y="248353"/>
                  </a:lnTo>
                  <a:lnTo>
                    <a:pt x="274324" y="244235"/>
                  </a:lnTo>
                  <a:lnTo>
                    <a:pt x="272417" y="240434"/>
                  </a:lnTo>
                  <a:lnTo>
                    <a:pt x="271146" y="236633"/>
                  </a:lnTo>
                  <a:lnTo>
                    <a:pt x="270193" y="232515"/>
                  </a:lnTo>
                  <a:lnTo>
                    <a:pt x="269875" y="228080"/>
                  </a:lnTo>
                  <a:lnTo>
                    <a:pt x="269875" y="223962"/>
                  </a:lnTo>
                  <a:lnTo>
                    <a:pt x="270193" y="219527"/>
                  </a:lnTo>
                  <a:lnTo>
                    <a:pt x="271146" y="215725"/>
                  </a:lnTo>
                  <a:lnTo>
                    <a:pt x="271782" y="211607"/>
                  </a:lnTo>
                  <a:lnTo>
                    <a:pt x="273371" y="208123"/>
                  </a:lnTo>
                  <a:lnTo>
                    <a:pt x="274642" y="204638"/>
                  </a:lnTo>
                  <a:lnTo>
                    <a:pt x="276231" y="201470"/>
                  </a:lnTo>
                  <a:lnTo>
                    <a:pt x="278137" y="198303"/>
                  </a:lnTo>
                  <a:lnTo>
                    <a:pt x="280044" y="195135"/>
                  </a:lnTo>
                  <a:lnTo>
                    <a:pt x="282586" y="192917"/>
                  </a:lnTo>
                  <a:lnTo>
                    <a:pt x="284811" y="190383"/>
                  </a:lnTo>
                  <a:lnTo>
                    <a:pt x="287671" y="188166"/>
                  </a:lnTo>
                  <a:lnTo>
                    <a:pt x="289895" y="186582"/>
                  </a:lnTo>
                  <a:lnTo>
                    <a:pt x="293073" y="184998"/>
                  </a:lnTo>
                  <a:lnTo>
                    <a:pt x="295933" y="183731"/>
                  </a:lnTo>
                  <a:lnTo>
                    <a:pt x="299110" y="183097"/>
                  </a:lnTo>
                  <a:lnTo>
                    <a:pt x="298793" y="174861"/>
                  </a:lnTo>
                  <a:lnTo>
                    <a:pt x="299110" y="164091"/>
                  </a:lnTo>
                  <a:lnTo>
                    <a:pt x="299428" y="153954"/>
                  </a:lnTo>
                  <a:lnTo>
                    <a:pt x="300699" y="144134"/>
                  </a:lnTo>
                  <a:lnTo>
                    <a:pt x="302288" y="134313"/>
                  </a:lnTo>
                  <a:lnTo>
                    <a:pt x="304195" y="124810"/>
                  </a:lnTo>
                  <a:lnTo>
                    <a:pt x="306101" y="115940"/>
                  </a:lnTo>
                  <a:lnTo>
                    <a:pt x="308961" y="107387"/>
                  </a:lnTo>
                  <a:lnTo>
                    <a:pt x="312139" y="99151"/>
                  </a:lnTo>
                  <a:lnTo>
                    <a:pt x="315317" y="91232"/>
                  </a:lnTo>
                  <a:lnTo>
                    <a:pt x="319130" y="83312"/>
                  </a:lnTo>
                  <a:lnTo>
                    <a:pt x="323261" y="76343"/>
                  </a:lnTo>
                  <a:lnTo>
                    <a:pt x="327075" y="69057"/>
                  </a:lnTo>
                  <a:lnTo>
                    <a:pt x="331841" y="62405"/>
                  </a:lnTo>
                  <a:lnTo>
                    <a:pt x="336608" y="56069"/>
                  </a:lnTo>
                  <a:lnTo>
                    <a:pt x="341692" y="50051"/>
                  </a:lnTo>
                  <a:lnTo>
                    <a:pt x="346777" y="44349"/>
                  </a:lnTo>
                  <a:lnTo>
                    <a:pt x="352179" y="38963"/>
                  </a:lnTo>
                  <a:lnTo>
                    <a:pt x="358216" y="34212"/>
                  </a:lnTo>
                  <a:lnTo>
                    <a:pt x="363936" y="29460"/>
                  </a:lnTo>
                  <a:lnTo>
                    <a:pt x="369974" y="25342"/>
                  </a:lnTo>
                  <a:lnTo>
                    <a:pt x="376329" y="21224"/>
                  </a:lnTo>
                  <a:lnTo>
                    <a:pt x="382685" y="17423"/>
                  </a:lnTo>
                  <a:lnTo>
                    <a:pt x="389358" y="14255"/>
                  </a:lnTo>
                  <a:lnTo>
                    <a:pt x="396031" y="11404"/>
                  </a:lnTo>
                  <a:lnTo>
                    <a:pt x="402705" y="8553"/>
                  </a:lnTo>
                  <a:lnTo>
                    <a:pt x="409378" y="6335"/>
                  </a:lnTo>
                  <a:lnTo>
                    <a:pt x="416369" y="4435"/>
                  </a:lnTo>
                  <a:lnTo>
                    <a:pt x="423042" y="2851"/>
                  </a:lnTo>
                  <a:lnTo>
                    <a:pt x="430351" y="1584"/>
                  </a:lnTo>
                  <a:lnTo>
                    <a:pt x="437342" y="950"/>
                  </a:lnTo>
                  <a:lnTo>
                    <a:pt x="444333" y="317"/>
                  </a:lnTo>
                  <a:lnTo>
                    <a:pt x="4510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右箭头 111"/>
          <p:cNvSpPr/>
          <p:nvPr/>
        </p:nvSpPr>
        <p:spPr>
          <a:xfrm>
            <a:off x="7175500" y="2708275"/>
            <a:ext cx="1081088" cy="576263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631950" y="1628775"/>
            <a:ext cx="22320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37609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评价形式：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495550" y="4076700"/>
            <a:ext cx="1728788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组内评价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735638" y="4149725"/>
            <a:ext cx="172878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组间评价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904288" y="4076700"/>
            <a:ext cx="17272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明星小组</a:t>
            </a:r>
          </a:p>
        </p:txBody>
      </p:sp>
      <p:sp>
        <p:nvSpPr>
          <p:cNvPr id="118" name="矩形 117"/>
          <p:cNvSpPr/>
          <p:nvPr/>
        </p:nvSpPr>
        <p:spPr>
          <a:xfrm>
            <a:off x="7967973" y="1701024"/>
            <a:ext cx="2951960" cy="2951959"/>
          </a:xfrm>
          <a:prstGeom prst="rect">
            <a:avLst/>
          </a:prstGeom>
          <a:noFill/>
        </p:spPr>
        <p:txBody>
          <a:bodyPr spcFirstLastPara="1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将会获得额外的金币奖励</a:t>
            </a:r>
          </a:p>
        </p:txBody>
      </p:sp>
      <p:pic>
        <p:nvPicPr>
          <p:cNvPr id="22" name="图片 21" descr="IMG_20180625_152152.jpg"/>
          <p:cNvPicPr>
            <a:picLocks noChangeAspect="1"/>
          </p:cNvPicPr>
          <p:nvPr/>
        </p:nvPicPr>
        <p:blipFill>
          <a:blip r:embed="rId5" cstate="print"/>
          <a:srcRect b="41602"/>
          <a:stretch>
            <a:fillRect/>
          </a:stretch>
        </p:blipFill>
        <p:spPr>
          <a:xfrm>
            <a:off x="1703388" y="4672013"/>
            <a:ext cx="2808287" cy="218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 descr="IMG_20180625_152212.jpg"/>
          <p:cNvPicPr>
            <a:picLocks noChangeAspect="1"/>
          </p:cNvPicPr>
          <p:nvPr/>
        </p:nvPicPr>
        <p:blipFill>
          <a:blip r:embed="rId6" cstate="print"/>
          <a:srcRect t="10106" b="34251"/>
          <a:stretch>
            <a:fillRect/>
          </a:stretch>
        </p:blipFill>
        <p:spPr>
          <a:xfrm>
            <a:off x="4872038" y="4652963"/>
            <a:ext cx="2971800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 descr="IMG_20180625_152212.jpg"/>
          <p:cNvPicPr>
            <a:picLocks noChangeAspect="1"/>
          </p:cNvPicPr>
          <p:nvPr/>
        </p:nvPicPr>
        <p:blipFill>
          <a:blip r:embed="rId7" cstate="print"/>
          <a:srcRect t="19189" r="44283" b="44473"/>
          <a:stretch>
            <a:fillRect/>
          </a:stretch>
        </p:blipFill>
        <p:spPr>
          <a:xfrm>
            <a:off x="8399463" y="4667250"/>
            <a:ext cx="2520950" cy="219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888" y="1717675"/>
            <a:ext cx="1400175" cy="1400175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39913" y="2379663"/>
            <a:ext cx="2298700" cy="2297113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363" y="4584700"/>
            <a:ext cx="576263" cy="5762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636661" y="1696467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025" y="2741613"/>
            <a:ext cx="373063" cy="3730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24150" y="1781175"/>
            <a:ext cx="268288" cy="268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2782888" y="2319338"/>
            <a:ext cx="1897062" cy="1897062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058315" y="2729633"/>
              <a:ext cx="1346200" cy="10763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6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05</a:t>
              </a:r>
              <a:endParaRPr kumimoji="0" lang="zh-CN" altLang="en-US" sz="64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68493" y="3492613"/>
            <a:ext cx="3736201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j-ea"/>
                <a:ea typeface="+mj-ea"/>
                <a:cs typeface="+mn-cs"/>
              </a:rPr>
              <a:t>教学反思</a:t>
            </a:r>
            <a:endParaRPr kumimoji="0" lang="en-US" altLang="zh-CN" sz="6000" b="1" i="0" u="none" strike="noStrike" kern="1200" cap="none" spc="300" normalizeH="0" baseline="0" noProof="1">
              <a:ln>
                <a:noFill/>
              </a:ln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组合 22"/>
          <p:cNvGrpSpPr/>
          <p:nvPr/>
        </p:nvGrpSpPr>
        <p:grpSpPr>
          <a:xfrm>
            <a:off x="0" y="-684212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①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416065" y="405042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教 学 优 势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3" name="组合 31"/>
          <p:cNvGrpSpPr/>
          <p:nvPr/>
        </p:nvGrpSpPr>
        <p:grpSpPr>
          <a:xfrm>
            <a:off x="2568575" y="2060575"/>
            <a:ext cx="1458913" cy="1460500"/>
            <a:chOff x="1793350" y="1801836"/>
            <a:chExt cx="1459345" cy="1459345"/>
          </a:xfrm>
        </p:grpSpPr>
        <p:grpSp>
          <p:nvGrpSpPr>
            <p:cNvPr id="33833" name="组合 32"/>
            <p:cNvGrpSpPr/>
            <p:nvPr/>
          </p:nvGrpSpPr>
          <p:grpSpPr>
            <a:xfrm>
              <a:off x="1793350" y="1801836"/>
              <a:ext cx="1459345" cy="1459345"/>
              <a:chOff x="4179570" y="1588770"/>
              <a:chExt cx="2735580" cy="273558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651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574903" y="1984103"/>
                <a:ext cx="1944914" cy="1944914"/>
              </a:xfrm>
              <a:prstGeom prst="ellipse">
                <a:avLst/>
              </a:prstGeom>
              <a:solidFill>
                <a:srgbClr val="E2E2E2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6872" name="文本框 33"/>
            <p:cNvSpPr txBox="1"/>
            <p:nvPr/>
          </p:nvSpPr>
          <p:spPr>
            <a:xfrm>
              <a:off x="2097456" y="2172830"/>
              <a:ext cx="84859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36"/>
          <p:cNvGrpSpPr/>
          <p:nvPr/>
        </p:nvGrpSpPr>
        <p:grpSpPr>
          <a:xfrm>
            <a:off x="5088014" y="2061019"/>
            <a:ext cx="1458912" cy="1460500"/>
            <a:chOff x="4121683" y="1801836"/>
            <a:chExt cx="1459345" cy="1459345"/>
          </a:xfrm>
        </p:grpSpPr>
        <p:grpSp>
          <p:nvGrpSpPr>
            <p:cNvPr id="33825" name="组合 37"/>
            <p:cNvGrpSpPr/>
            <p:nvPr/>
          </p:nvGrpSpPr>
          <p:grpSpPr>
            <a:xfrm>
              <a:off x="4121683" y="1801836"/>
              <a:ext cx="1459345" cy="1459345"/>
              <a:chOff x="4179570" y="1588770"/>
              <a:chExt cx="2735580" cy="273558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651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4574903" y="1984103"/>
                <a:ext cx="1944914" cy="1944914"/>
              </a:xfrm>
              <a:prstGeom prst="ellipse">
                <a:avLst/>
              </a:prstGeom>
              <a:solidFill>
                <a:srgbClr val="E2E2E2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6875" name="文本框 38"/>
            <p:cNvSpPr txBox="1"/>
            <p:nvPr/>
          </p:nvSpPr>
          <p:spPr>
            <a:xfrm>
              <a:off x="4427059" y="2172830"/>
              <a:ext cx="84859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41"/>
          <p:cNvGrpSpPr/>
          <p:nvPr/>
        </p:nvGrpSpPr>
        <p:grpSpPr>
          <a:xfrm>
            <a:off x="7680325" y="2133600"/>
            <a:ext cx="1458913" cy="1458913"/>
            <a:chOff x="6450017" y="1801836"/>
            <a:chExt cx="1459345" cy="1459345"/>
          </a:xfrm>
        </p:grpSpPr>
        <p:grpSp>
          <p:nvGrpSpPr>
            <p:cNvPr id="33817" name="组合 42"/>
            <p:cNvGrpSpPr/>
            <p:nvPr/>
          </p:nvGrpSpPr>
          <p:grpSpPr>
            <a:xfrm>
              <a:off x="6450017" y="1801836"/>
              <a:ext cx="1459345" cy="1459345"/>
              <a:chOff x="4179570" y="1588770"/>
              <a:chExt cx="2735580" cy="2735580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179570" y="1588770"/>
                <a:ext cx="2735580" cy="2735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651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574903" y="1984103"/>
                <a:ext cx="1944914" cy="1944914"/>
              </a:xfrm>
              <a:prstGeom prst="ellipse">
                <a:avLst/>
              </a:prstGeom>
              <a:solidFill>
                <a:srgbClr val="E2E2E2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6878" name="文本框 55"/>
            <p:cNvSpPr txBox="1"/>
            <p:nvPr/>
          </p:nvSpPr>
          <p:spPr>
            <a:xfrm>
              <a:off x="6755393" y="2172830"/>
              <a:ext cx="84859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5" name="直接连接符 8"/>
          <p:cNvCxnSpPr/>
          <p:nvPr/>
        </p:nvCxnSpPr>
        <p:spPr>
          <a:xfrm>
            <a:off x="1379538" y="5073650"/>
            <a:ext cx="9359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5"/>
          <p:cNvGrpSpPr/>
          <p:nvPr/>
        </p:nvGrpSpPr>
        <p:grpSpPr>
          <a:xfrm>
            <a:off x="2424051" y="3572998"/>
            <a:ext cx="1760537" cy="395287"/>
            <a:chOff x="5916051" y="2688438"/>
            <a:chExt cx="1761094" cy="395306"/>
          </a:xfrm>
        </p:grpSpPr>
        <p:sp>
          <p:nvSpPr>
            <p:cNvPr id="87" name="圆角矩形 86"/>
            <p:cNvSpPr/>
            <p:nvPr/>
          </p:nvSpPr>
          <p:spPr>
            <a:xfrm>
              <a:off x="5936301" y="2688438"/>
              <a:ext cx="1635750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36882" name="矩形 3"/>
            <p:cNvSpPr/>
            <p:nvPr/>
          </p:nvSpPr>
          <p:spPr>
            <a:xfrm>
              <a:off x="5916051" y="2688438"/>
              <a:ext cx="1761094" cy="3822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73" tIns="34287" rIns="68573" bIns="34287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以学生为主体</a:t>
              </a:r>
            </a:p>
          </p:txBody>
        </p:sp>
      </p:grpSp>
      <p:grpSp>
        <p:nvGrpSpPr>
          <p:cNvPr id="10" name="组合 88"/>
          <p:cNvGrpSpPr/>
          <p:nvPr/>
        </p:nvGrpSpPr>
        <p:grpSpPr>
          <a:xfrm>
            <a:off x="7607979" y="3644997"/>
            <a:ext cx="1695564" cy="395427"/>
            <a:chOff x="5936300" y="2688438"/>
            <a:chExt cx="1696349" cy="395306"/>
          </a:xfrm>
        </p:grpSpPr>
        <p:sp>
          <p:nvSpPr>
            <p:cNvPr id="90" name="圆角矩形 89"/>
            <p:cNvSpPr/>
            <p:nvPr/>
          </p:nvSpPr>
          <p:spPr>
            <a:xfrm>
              <a:off x="5936300" y="2688438"/>
              <a:ext cx="1696349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36885" name="矩形 3"/>
            <p:cNvSpPr/>
            <p:nvPr/>
          </p:nvSpPr>
          <p:spPr>
            <a:xfrm>
              <a:off x="5936301" y="2688438"/>
              <a:ext cx="1677694" cy="37702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73" tIns="34287" rIns="68573" bIns="34287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企业真实任务</a:t>
              </a:r>
            </a:p>
          </p:txBody>
        </p:sp>
      </p:grpSp>
      <p:grpSp>
        <p:nvGrpSpPr>
          <p:cNvPr id="11" name="组合 91"/>
          <p:cNvGrpSpPr/>
          <p:nvPr/>
        </p:nvGrpSpPr>
        <p:grpSpPr>
          <a:xfrm>
            <a:off x="4944016" y="3572998"/>
            <a:ext cx="1900238" cy="395288"/>
            <a:chOff x="5936301" y="2688438"/>
            <a:chExt cx="1443800" cy="395306"/>
          </a:xfrm>
        </p:grpSpPr>
        <p:sp>
          <p:nvSpPr>
            <p:cNvPr id="93" name="圆角矩形 92"/>
            <p:cNvSpPr/>
            <p:nvPr/>
          </p:nvSpPr>
          <p:spPr>
            <a:xfrm>
              <a:off x="5936301" y="2688438"/>
              <a:ext cx="1443800" cy="395306"/>
            </a:xfrm>
            <a:prstGeom prst="roundRect">
              <a:avLst>
                <a:gd name="adj" fmla="val 8073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36888" name="矩形 3"/>
            <p:cNvSpPr/>
            <p:nvPr/>
          </p:nvSpPr>
          <p:spPr>
            <a:xfrm>
              <a:off x="5954957" y="2697036"/>
              <a:ext cx="138550" cy="3770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8573" tIns="34287" rIns="68573" bIns="34287" anchor="t">
              <a:spAutoFit/>
            </a:bodyPr>
            <a:lstStyle/>
            <a:p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016015" y="3572998"/>
            <a:ext cx="17986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一体化教学区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64056" y="5228975"/>
            <a:ext cx="8351837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学生“做中学” ，知识学的会，技能用的上，职业素养能提高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22"/>
          <p:cNvGrpSpPr/>
          <p:nvPr/>
        </p:nvGrpSpPr>
        <p:grpSpPr>
          <a:xfrm>
            <a:off x="0" y="-684212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②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560063" y="405042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教 学 不 足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30" name="等腰三角形 21"/>
          <p:cNvSpPr/>
          <p:nvPr/>
        </p:nvSpPr>
        <p:spPr bwMode="auto">
          <a:xfrm rot="16200000" flipH="1">
            <a:off x="4177506" y="2034381"/>
            <a:ext cx="2838450" cy="2890838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9465" tIns="44732" rIns="89465" bIns="4473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65" b="0" i="0" u="none" strike="noStrike" kern="0" cap="none" spc="0" normalizeH="0" baseline="0" noProof="1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>
          <a:xfrm flipH="1" flipV="1">
            <a:off x="5232012" y="3644997"/>
            <a:ext cx="1511979" cy="719990"/>
          </a:xfrm>
          <a:prstGeom prst="line">
            <a:avLst/>
          </a:prstGeom>
          <a:ln w="28575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8" name="直接连接符 137"/>
          <p:cNvCxnSpPr/>
          <p:nvPr/>
        </p:nvCxnSpPr>
        <p:spPr>
          <a:xfrm flipH="1">
            <a:off x="5232012" y="3357001"/>
            <a:ext cx="1727976" cy="0"/>
          </a:xfrm>
          <a:prstGeom prst="line">
            <a:avLst/>
          </a:prstGeom>
          <a:ln w="2857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9" name="直接连接符 138"/>
          <p:cNvCxnSpPr/>
          <p:nvPr/>
        </p:nvCxnSpPr>
        <p:spPr>
          <a:xfrm flipH="1">
            <a:off x="5160014" y="2493013"/>
            <a:ext cx="1367980" cy="647991"/>
          </a:xfrm>
          <a:prstGeom prst="line">
            <a:avLst/>
          </a:prstGeom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3" name="组合 160"/>
          <p:cNvGrpSpPr/>
          <p:nvPr/>
        </p:nvGrpSpPr>
        <p:grpSpPr>
          <a:xfrm>
            <a:off x="7248525" y="2997200"/>
            <a:ext cx="919163" cy="927100"/>
            <a:chOff x="1766769" y="1479751"/>
            <a:chExt cx="776469" cy="783430"/>
          </a:xfrm>
        </p:grpSpPr>
        <p:grpSp>
          <p:nvGrpSpPr>
            <p:cNvPr id="4" name="组合 161"/>
            <p:cNvGrpSpPr/>
            <p:nvPr/>
          </p:nvGrpSpPr>
          <p:grpSpPr>
            <a:xfrm>
              <a:off x="1766769" y="1479751"/>
              <a:ext cx="776469" cy="783430"/>
              <a:chOff x="304800" y="637234"/>
              <a:chExt cx="4000500" cy="4036366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4" name="同心圆 16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165" name="椭圆 164"/>
              <p:cNvSpPr/>
              <p:nvPr/>
            </p:nvSpPr>
            <p:spPr>
              <a:xfrm>
                <a:off x="335580" y="637234"/>
                <a:ext cx="3825876" cy="382588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7900" name="TextBox 55"/>
            <p:cNvSpPr txBox="1"/>
            <p:nvPr/>
          </p:nvSpPr>
          <p:spPr>
            <a:xfrm>
              <a:off x="1833549" y="1601362"/>
              <a:ext cx="635534" cy="5978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语言表达</a:t>
              </a:r>
            </a:p>
          </p:txBody>
        </p:sp>
      </p:grpSp>
      <p:grpSp>
        <p:nvGrpSpPr>
          <p:cNvPr id="5" name="组合 165"/>
          <p:cNvGrpSpPr/>
          <p:nvPr/>
        </p:nvGrpSpPr>
        <p:grpSpPr>
          <a:xfrm>
            <a:off x="6887989" y="1701024"/>
            <a:ext cx="919162" cy="919163"/>
            <a:chOff x="1766769" y="1486712"/>
            <a:chExt cx="776469" cy="776469"/>
          </a:xfrm>
        </p:grpSpPr>
        <p:grpSp>
          <p:nvGrpSpPr>
            <p:cNvPr id="6" name="组合 166"/>
            <p:cNvGrpSpPr/>
            <p:nvPr/>
          </p:nvGrpSpPr>
          <p:grpSpPr>
            <a:xfrm>
              <a:off x="1766769" y="1486712"/>
              <a:ext cx="776469" cy="776469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9" name="同心圆 16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7903" name="TextBox 60"/>
            <p:cNvSpPr txBox="1"/>
            <p:nvPr/>
          </p:nvSpPr>
          <p:spPr>
            <a:xfrm>
              <a:off x="1837237" y="1576033"/>
              <a:ext cx="635534" cy="5978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归纳总结</a:t>
              </a:r>
            </a:p>
          </p:txBody>
        </p:sp>
      </p:grpSp>
      <p:grpSp>
        <p:nvGrpSpPr>
          <p:cNvPr id="7" name="组合 170"/>
          <p:cNvGrpSpPr/>
          <p:nvPr/>
        </p:nvGrpSpPr>
        <p:grpSpPr>
          <a:xfrm>
            <a:off x="7031987" y="4292988"/>
            <a:ext cx="919163" cy="919163"/>
            <a:chOff x="1766769" y="1486712"/>
            <a:chExt cx="776469" cy="776469"/>
          </a:xfrm>
        </p:grpSpPr>
        <p:grpSp>
          <p:nvGrpSpPr>
            <p:cNvPr id="8" name="组合 171"/>
            <p:cNvGrpSpPr/>
            <p:nvPr/>
          </p:nvGrpSpPr>
          <p:grpSpPr>
            <a:xfrm>
              <a:off x="1766769" y="1486712"/>
              <a:ext cx="776469" cy="776469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4" name="同心圆 1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175" name="椭圆 174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7906" name="TextBox 65"/>
            <p:cNvSpPr txBox="1"/>
            <p:nvPr/>
          </p:nvSpPr>
          <p:spPr>
            <a:xfrm>
              <a:off x="1837237" y="1576033"/>
              <a:ext cx="635534" cy="5978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没有自信</a:t>
              </a:r>
            </a:p>
          </p:txBody>
        </p:sp>
      </p:grpSp>
      <p:grpSp>
        <p:nvGrpSpPr>
          <p:cNvPr id="9" name="组合 175"/>
          <p:cNvGrpSpPr/>
          <p:nvPr/>
        </p:nvGrpSpPr>
        <p:grpSpPr>
          <a:xfrm>
            <a:off x="2856000" y="2564999"/>
            <a:ext cx="1649111" cy="1649108"/>
            <a:chOff x="1827806" y="1503659"/>
            <a:chExt cx="742576" cy="742575"/>
          </a:xfrm>
          <a:solidFill>
            <a:srgbClr val="C00000"/>
          </a:solidFill>
          <a:effectLst>
            <a:outerShdw blurRad="139700" dist="508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7" name="椭圆 176"/>
            <p:cNvSpPr/>
            <p:nvPr/>
          </p:nvSpPr>
          <p:spPr>
            <a:xfrm>
              <a:off x="1827806" y="1503659"/>
              <a:ext cx="742576" cy="742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50800" dir="8100000" sx="101000" sy="101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1864156" y="1540009"/>
              <a:ext cx="669876" cy="66987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0" dist="12700" dir="132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79" name="TextBox 70"/>
            <p:cNvSpPr txBox="1"/>
            <p:nvPr/>
          </p:nvSpPr>
          <p:spPr>
            <a:xfrm>
              <a:off x="1958460" y="1669345"/>
              <a:ext cx="481266" cy="410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65" b="1" i="0" u="none" strike="noStrike" kern="1200" cap="none" spc="0" normalizeH="0" baseline="0" noProof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归纳表达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组合 22"/>
          <p:cNvGrpSpPr/>
          <p:nvPr/>
        </p:nvGrpSpPr>
        <p:grpSpPr>
          <a:xfrm>
            <a:off x="0" y="-684212"/>
            <a:ext cx="1400175" cy="1701800"/>
            <a:chOff x="3726499" y="-877579"/>
            <a:chExt cx="1400871" cy="1702011"/>
          </a:xfrm>
        </p:grpSpPr>
        <p:sp>
          <p:nvSpPr>
            <p:cNvPr id="24" name="椭圆 23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55"/>
            <p:cNvSpPr txBox="1"/>
            <p:nvPr/>
          </p:nvSpPr>
          <p:spPr>
            <a:xfrm>
              <a:off x="4167759" y="234915"/>
              <a:ext cx="518350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③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416065" y="333043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优 化 改 进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27" name="Freeform 7"/>
          <p:cNvSpPr/>
          <p:nvPr/>
        </p:nvSpPr>
        <p:spPr bwMode="auto">
          <a:xfrm>
            <a:off x="5241364" y="1466671"/>
            <a:ext cx="1340759" cy="4233108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Line 11"/>
          <p:cNvSpPr/>
          <p:nvPr/>
        </p:nvSpPr>
        <p:spPr>
          <a:xfrm flipH="1" flipV="1">
            <a:off x="6959988" y="2349015"/>
            <a:ext cx="1254125" cy="865187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sp>
      <p:sp>
        <p:nvSpPr>
          <p:cNvPr id="29" name="Line 12"/>
          <p:cNvSpPr/>
          <p:nvPr/>
        </p:nvSpPr>
        <p:spPr>
          <a:xfrm flipH="1">
            <a:off x="6963163" y="4058752"/>
            <a:ext cx="1250950" cy="854075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sp>
      <p:sp>
        <p:nvSpPr>
          <p:cNvPr id="36" name="Line 13"/>
          <p:cNvSpPr/>
          <p:nvPr/>
        </p:nvSpPr>
        <p:spPr>
          <a:xfrm flipH="1">
            <a:off x="6234500" y="3582502"/>
            <a:ext cx="1979613" cy="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sp>
      <p:grpSp>
        <p:nvGrpSpPr>
          <p:cNvPr id="3" name="组合 37"/>
          <p:cNvGrpSpPr/>
          <p:nvPr/>
        </p:nvGrpSpPr>
        <p:grpSpPr>
          <a:xfrm>
            <a:off x="4754950" y="3006240"/>
            <a:ext cx="1155700" cy="1154112"/>
            <a:chOff x="3080568" y="3154751"/>
            <a:chExt cx="1466071" cy="1466071"/>
          </a:xfrm>
        </p:grpSpPr>
        <p:sp>
          <p:nvSpPr>
            <p:cNvPr id="42" name="椭圆 41"/>
            <p:cNvSpPr/>
            <p:nvPr/>
          </p:nvSpPr>
          <p:spPr>
            <a:xfrm>
              <a:off x="3080568" y="3154751"/>
              <a:ext cx="1466071" cy="1466071"/>
            </a:xfrm>
            <a:prstGeom prst="ellipse">
              <a:avLst/>
            </a:prstGeom>
            <a:gradFill rotWithShape="1">
              <a:gsLst>
                <a:gs pos="46000">
                  <a:srgbClr val="ECECEC"/>
                </a:gs>
                <a:gs pos="96000">
                  <a:srgbClr val="F9F9F9"/>
                </a:gs>
                <a:gs pos="4000">
                  <a:srgbClr val="B8B8B8"/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3485349" y="3642769"/>
              <a:ext cx="656510" cy="490034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bIns="48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44"/>
          <p:cNvGrpSpPr/>
          <p:nvPr/>
        </p:nvGrpSpPr>
        <p:grpSpPr>
          <a:xfrm>
            <a:off x="8425250" y="2877652"/>
            <a:ext cx="1409700" cy="1411288"/>
            <a:chOff x="6905825" y="3199018"/>
            <a:chExt cx="1410249" cy="1410249"/>
          </a:xfrm>
        </p:grpSpPr>
        <p:sp>
          <p:nvSpPr>
            <p:cNvPr id="46" name="椭圆 45"/>
            <p:cNvSpPr/>
            <p:nvPr/>
          </p:nvSpPr>
          <p:spPr>
            <a:xfrm>
              <a:off x="6905825" y="3199018"/>
              <a:ext cx="1410249" cy="1410249"/>
            </a:xfrm>
            <a:prstGeom prst="ellipse">
              <a:avLst/>
            </a:prstGeom>
            <a:gradFill rotWithShape="1">
              <a:gsLst>
                <a:gs pos="46000">
                  <a:srgbClr val="ECECEC"/>
                </a:gs>
                <a:gs pos="96000">
                  <a:srgbClr val="F9F9F9"/>
                </a:gs>
                <a:gs pos="4000">
                  <a:srgbClr val="B8B8B8"/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8927" name="TextBox 49"/>
            <p:cNvSpPr txBox="1"/>
            <p:nvPr/>
          </p:nvSpPr>
          <p:spPr>
            <a:xfrm>
              <a:off x="6919705" y="3719476"/>
              <a:ext cx="138248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</a:t>
              </a:r>
              <a:endPara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文本框 99"/>
          <p:cNvSpPr txBox="1"/>
          <p:nvPr/>
        </p:nvSpPr>
        <p:spPr>
          <a:xfrm>
            <a:off x="2997588" y="5485915"/>
            <a:ext cx="2360612" cy="4318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B3838"/>
                </a:solidFill>
                <a:latin typeface="Agency FB" pitchFamily="34" charset="0"/>
                <a:ea typeface="微软雅黑" panose="020B0503020204020204" pitchFamily="34" charset="-122"/>
              </a:rPr>
              <a:t>鼓励学生多发言</a:t>
            </a:r>
          </a:p>
        </p:txBody>
      </p:sp>
      <p:sp>
        <p:nvSpPr>
          <p:cNvPr id="49" name="文本框 99"/>
          <p:cNvSpPr txBox="1"/>
          <p:nvPr/>
        </p:nvSpPr>
        <p:spPr>
          <a:xfrm>
            <a:off x="3070613" y="1237765"/>
            <a:ext cx="2359025" cy="769937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B3838"/>
                </a:solidFill>
                <a:latin typeface="Agency FB" pitchFamily="34" charset="0"/>
                <a:ea typeface="微软雅黑" panose="020B0503020204020204" pitchFamily="34" charset="-122"/>
              </a:rPr>
              <a:t>编制任务总结表供学生参考</a:t>
            </a:r>
          </a:p>
        </p:txBody>
      </p:sp>
      <p:sp>
        <p:nvSpPr>
          <p:cNvPr id="81" name="文本框 99"/>
          <p:cNvSpPr txBox="1"/>
          <p:nvPr/>
        </p:nvSpPr>
        <p:spPr>
          <a:xfrm>
            <a:off x="2062550" y="3326915"/>
            <a:ext cx="2359025" cy="430212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B3838"/>
                </a:solidFill>
                <a:latin typeface="Agency FB" pitchFamily="34" charset="0"/>
                <a:ea typeface="微软雅黑" panose="020B0503020204020204" pitchFamily="34" charset="-122"/>
              </a:rPr>
              <a:t>奖品激励</a:t>
            </a:r>
          </a:p>
        </p:txBody>
      </p:sp>
      <p:grpSp>
        <p:nvGrpSpPr>
          <p:cNvPr id="5" name="组合 49"/>
          <p:cNvGrpSpPr/>
          <p:nvPr/>
        </p:nvGrpSpPr>
        <p:grpSpPr>
          <a:xfrm>
            <a:off x="5678875" y="1263165"/>
            <a:ext cx="1155700" cy="1155700"/>
            <a:chOff x="4384595" y="1509464"/>
            <a:chExt cx="1155304" cy="1155304"/>
          </a:xfrm>
        </p:grpSpPr>
        <p:sp>
          <p:nvSpPr>
            <p:cNvPr id="51" name="椭圆 50"/>
            <p:cNvSpPr/>
            <p:nvPr/>
          </p:nvSpPr>
          <p:spPr>
            <a:xfrm>
              <a:off x="4384595" y="1509464"/>
              <a:ext cx="1155304" cy="1155304"/>
            </a:xfrm>
            <a:prstGeom prst="ellipse">
              <a:avLst/>
            </a:prstGeom>
            <a:gradFill rotWithShape="1">
              <a:gsLst>
                <a:gs pos="46000">
                  <a:srgbClr val="ECECEC"/>
                </a:gs>
                <a:gs pos="96000">
                  <a:srgbClr val="F9F9F9"/>
                </a:gs>
                <a:gs pos="4000">
                  <a:srgbClr val="B8B8B8"/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8933" name="Freeform 18"/>
            <p:cNvSpPr>
              <a:spLocks noEditPoints="1"/>
            </p:cNvSpPr>
            <p:nvPr/>
          </p:nvSpPr>
          <p:spPr>
            <a:xfrm>
              <a:off x="4573586" y="1866271"/>
              <a:ext cx="777323" cy="44169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589" h="334">
                  <a:moveTo>
                    <a:pt x="245" y="311"/>
                  </a:moveTo>
                  <a:cubicBezTo>
                    <a:pt x="244" y="289"/>
                    <a:pt x="243" y="266"/>
                    <a:pt x="243" y="244"/>
                  </a:cubicBezTo>
                  <a:cubicBezTo>
                    <a:pt x="242" y="241"/>
                    <a:pt x="239" y="238"/>
                    <a:pt x="236" y="238"/>
                  </a:cubicBezTo>
                  <a:cubicBezTo>
                    <a:pt x="232" y="239"/>
                    <a:pt x="228" y="239"/>
                    <a:pt x="223" y="240"/>
                  </a:cubicBezTo>
                  <a:cubicBezTo>
                    <a:pt x="221" y="240"/>
                    <a:pt x="220" y="240"/>
                    <a:pt x="218" y="239"/>
                  </a:cubicBezTo>
                  <a:cubicBezTo>
                    <a:pt x="194" y="229"/>
                    <a:pt x="173" y="219"/>
                    <a:pt x="156" y="211"/>
                  </a:cubicBezTo>
                  <a:cubicBezTo>
                    <a:pt x="152" y="209"/>
                    <a:pt x="147" y="212"/>
                    <a:pt x="148" y="216"/>
                  </a:cubicBezTo>
                  <a:cubicBezTo>
                    <a:pt x="148" y="228"/>
                    <a:pt x="149" y="241"/>
                    <a:pt x="151" y="252"/>
                  </a:cubicBezTo>
                  <a:cubicBezTo>
                    <a:pt x="152" y="253"/>
                    <a:pt x="152" y="254"/>
                    <a:pt x="153" y="254"/>
                  </a:cubicBezTo>
                  <a:cubicBezTo>
                    <a:pt x="167" y="270"/>
                    <a:pt x="183" y="284"/>
                    <a:pt x="199" y="296"/>
                  </a:cubicBezTo>
                  <a:cubicBezTo>
                    <a:pt x="211" y="304"/>
                    <a:pt x="224" y="311"/>
                    <a:pt x="237" y="317"/>
                  </a:cubicBezTo>
                  <a:cubicBezTo>
                    <a:pt x="241" y="318"/>
                    <a:pt x="245" y="316"/>
                    <a:pt x="245" y="311"/>
                  </a:cubicBezTo>
                  <a:close/>
                  <a:moveTo>
                    <a:pt x="521" y="220"/>
                  </a:moveTo>
                  <a:cubicBezTo>
                    <a:pt x="522" y="222"/>
                    <a:pt x="522" y="222"/>
                    <a:pt x="524" y="223"/>
                  </a:cubicBezTo>
                  <a:cubicBezTo>
                    <a:pt x="530" y="224"/>
                    <a:pt x="534" y="229"/>
                    <a:pt x="534" y="235"/>
                  </a:cubicBezTo>
                  <a:cubicBezTo>
                    <a:pt x="534" y="237"/>
                    <a:pt x="534" y="237"/>
                    <a:pt x="536" y="238"/>
                  </a:cubicBezTo>
                  <a:cubicBezTo>
                    <a:pt x="545" y="241"/>
                    <a:pt x="551" y="249"/>
                    <a:pt x="552" y="262"/>
                  </a:cubicBezTo>
                  <a:cubicBezTo>
                    <a:pt x="553" y="279"/>
                    <a:pt x="539" y="308"/>
                    <a:pt x="527" y="320"/>
                  </a:cubicBezTo>
                  <a:cubicBezTo>
                    <a:pt x="512" y="334"/>
                    <a:pt x="515" y="327"/>
                    <a:pt x="520" y="313"/>
                  </a:cubicBezTo>
                  <a:cubicBezTo>
                    <a:pt x="524" y="300"/>
                    <a:pt x="504" y="290"/>
                    <a:pt x="501" y="268"/>
                  </a:cubicBezTo>
                  <a:cubicBezTo>
                    <a:pt x="500" y="257"/>
                    <a:pt x="501" y="249"/>
                    <a:pt x="506" y="244"/>
                  </a:cubicBezTo>
                  <a:cubicBezTo>
                    <a:pt x="507" y="243"/>
                    <a:pt x="507" y="242"/>
                    <a:pt x="506" y="241"/>
                  </a:cubicBezTo>
                  <a:cubicBezTo>
                    <a:pt x="506" y="239"/>
                    <a:pt x="505" y="237"/>
                    <a:pt x="505" y="235"/>
                  </a:cubicBezTo>
                  <a:cubicBezTo>
                    <a:pt x="505" y="232"/>
                    <a:pt x="507" y="228"/>
                    <a:pt x="510" y="226"/>
                  </a:cubicBezTo>
                  <a:cubicBezTo>
                    <a:pt x="511" y="224"/>
                    <a:pt x="511" y="224"/>
                    <a:pt x="511" y="222"/>
                  </a:cubicBezTo>
                  <a:cubicBezTo>
                    <a:pt x="505" y="202"/>
                    <a:pt x="500" y="187"/>
                    <a:pt x="495" y="174"/>
                  </a:cubicBezTo>
                  <a:cubicBezTo>
                    <a:pt x="495" y="173"/>
                    <a:pt x="493" y="172"/>
                    <a:pt x="491" y="173"/>
                  </a:cubicBezTo>
                  <a:cubicBezTo>
                    <a:pt x="405" y="199"/>
                    <a:pt x="327" y="215"/>
                    <a:pt x="224" y="227"/>
                  </a:cubicBezTo>
                  <a:cubicBezTo>
                    <a:pt x="223" y="227"/>
                    <a:pt x="222" y="227"/>
                    <a:pt x="221" y="227"/>
                  </a:cubicBezTo>
                  <a:cubicBezTo>
                    <a:pt x="162" y="201"/>
                    <a:pt x="127" y="184"/>
                    <a:pt x="95" y="162"/>
                  </a:cubicBezTo>
                  <a:cubicBezTo>
                    <a:pt x="67" y="142"/>
                    <a:pt x="42" y="118"/>
                    <a:pt x="5" y="81"/>
                  </a:cubicBezTo>
                  <a:cubicBezTo>
                    <a:pt x="2" y="78"/>
                    <a:pt x="0" y="72"/>
                    <a:pt x="9" y="72"/>
                  </a:cubicBezTo>
                  <a:cubicBezTo>
                    <a:pt x="86" y="67"/>
                    <a:pt x="142" y="61"/>
                    <a:pt x="194" y="51"/>
                  </a:cubicBezTo>
                  <a:cubicBezTo>
                    <a:pt x="250" y="40"/>
                    <a:pt x="302" y="25"/>
                    <a:pt x="372" y="0"/>
                  </a:cubicBezTo>
                  <a:cubicBezTo>
                    <a:pt x="374" y="0"/>
                    <a:pt x="376" y="0"/>
                    <a:pt x="378" y="2"/>
                  </a:cubicBezTo>
                  <a:cubicBezTo>
                    <a:pt x="416" y="37"/>
                    <a:pt x="449" y="63"/>
                    <a:pt x="484" y="84"/>
                  </a:cubicBezTo>
                  <a:cubicBezTo>
                    <a:pt x="514" y="102"/>
                    <a:pt x="545" y="117"/>
                    <a:pt x="581" y="132"/>
                  </a:cubicBezTo>
                  <a:cubicBezTo>
                    <a:pt x="589" y="135"/>
                    <a:pt x="589" y="140"/>
                    <a:pt x="581" y="143"/>
                  </a:cubicBezTo>
                  <a:cubicBezTo>
                    <a:pt x="555" y="152"/>
                    <a:pt x="531" y="160"/>
                    <a:pt x="507" y="167"/>
                  </a:cubicBezTo>
                  <a:cubicBezTo>
                    <a:pt x="505" y="168"/>
                    <a:pt x="504" y="170"/>
                    <a:pt x="505" y="172"/>
                  </a:cubicBezTo>
                  <a:cubicBezTo>
                    <a:pt x="509" y="184"/>
                    <a:pt x="514" y="199"/>
                    <a:pt x="521" y="220"/>
                  </a:cubicBezTo>
                  <a:close/>
                  <a:moveTo>
                    <a:pt x="452" y="197"/>
                  </a:moveTo>
                  <a:cubicBezTo>
                    <a:pt x="460" y="195"/>
                    <a:pt x="459" y="205"/>
                    <a:pt x="458" y="209"/>
                  </a:cubicBezTo>
                  <a:cubicBezTo>
                    <a:pt x="457" y="218"/>
                    <a:pt x="457" y="226"/>
                    <a:pt x="456" y="234"/>
                  </a:cubicBezTo>
                  <a:cubicBezTo>
                    <a:pt x="454" y="242"/>
                    <a:pt x="453" y="250"/>
                    <a:pt x="451" y="258"/>
                  </a:cubicBezTo>
                  <a:cubicBezTo>
                    <a:pt x="451" y="260"/>
                    <a:pt x="450" y="261"/>
                    <a:pt x="448" y="262"/>
                  </a:cubicBezTo>
                  <a:cubicBezTo>
                    <a:pt x="418" y="276"/>
                    <a:pt x="387" y="288"/>
                    <a:pt x="355" y="298"/>
                  </a:cubicBezTo>
                  <a:cubicBezTo>
                    <a:pt x="326" y="307"/>
                    <a:pt x="295" y="315"/>
                    <a:pt x="264" y="321"/>
                  </a:cubicBezTo>
                  <a:cubicBezTo>
                    <a:pt x="261" y="321"/>
                    <a:pt x="258" y="319"/>
                    <a:pt x="258" y="316"/>
                  </a:cubicBezTo>
                  <a:cubicBezTo>
                    <a:pt x="257" y="291"/>
                    <a:pt x="256" y="266"/>
                    <a:pt x="255" y="241"/>
                  </a:cubicBezTo>
                  <a:cubicBezTo>
                    <a:pt x="255" y="238"/>
                    <a:pt x="257" y="236"/>
                    <a:pt x="260" y="235"/>
                  </a:cubicBezTo>
                  <a:cubicBezTo>
                    <a:pt x="325" y="227"/>
                    <a:pt x="389" y="214"/>
                    <a:pt x="452" y="19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2"/>
          <p:cNvGrpSpPr/>
          <p:nvPr/>
        </p:nvGrpSpPr>
        <p:grpSpPr>
          <a:xfrm>
            <a:off x="5678875" y="4803290"/>
            <a:ext cx="1155700" cy="1154112"/>
            <a:chOff x="4384595" y="5049354"/>
            <a:chExt cx="1155304" cy="1155304"/>
          </a:xfrm>
        </p:grpSpPr>
        <p:sp>
          <p:nvSpPr>
            <p:cNvPr id="54" name="椭圆 53"/>
            <p:cNvSpPr/>
            <p:nvPr/>
          </p:nvSpPr>
          <p:spPr>
            <a:xfrm>
              <a:off x="4384595" y="5049354"/>
              <a:ext cx="1155304" cy="1155304"/>
            </a:xfrm>
            <a:prstGeom prst="ellipse">
              <a:avLst/>
            </a:prstGeom>
            <a:gradFill rotWithShape="1">
              <a:gsLst>
                <a:gs pos="46000">
                  <a:srgbClr val="ECECEC"/>
                </a:gs>
                <a:gs pos="96000">
                  <a:srgbClr val="F9F9F9"/>
                </a:gs>
                <a:gs pos="4000">
                  <a:srgbClr val="B8B8B8"/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8936" name="Freeform 90"/>
            <p:cNvSpPr>
              <a:spLocks noEditPoints="1"/>
            </p:cNvSpPr>
            <p:nvPr/>
          </p:nvSpPr>
          <p:spPr>
            <a:xfrm>
              <a:off x="4681105" y="5328459"/>
              <a:ext cx="562285" cy="59709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59" h="169">
                  <a:moveTo>
                    <a:pt x="79" y="66"/>
                  </a:moveTo>
                  <a:cubicBezTo>
                    <a:pt x="97" y="66"/>
                    <a:pt x="112" y="51"/>
                    <a:pt x="112" y="33"/>
                  </a:cubicBezTo>
                  <a:cubicBezTo>
                    <a:pt x="112" y="15"/>
                    <a:pt x="97" y="0"/>
                    <a:pt x="79" y="0"/>
                  </a:cubicBezTo>
                  <a:cubicBezTo>
                    <a:pt x="61" y="0"/>
                    <a:pt x="46" y="15"/>
                    <a:pt x="46" y="33"/>
                  </a:cubicBezTo>
                  <a:cubicBezTo>
                    <a:pt x="46" y="51"/>
                    <a:pt x="61" y="66"/>
                    <a:pt x="79" y="66"/>
                  </a:cubicBezTo>
                  <a:close/>
                  <a:moveTo>
                    <a:pt x="156" y="117"/>
                  </a:moveTo>
                  <a:cubicBezTo>
                    <a:pt x="134" y="86"/>
                    <a:pt x="134" y="86"/>
                    <a:pt x="134" y="86"/>
                  </a:cubicBezTo>
                  <a:cubicBezTo>
                    <a:pt x="132" y="97"/>
                    <a:pt x="129" y="108"/>
                    <a:pt x="125" y="119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04" y="133"/>
                    <a:pt x="102" y="142"/>
                    <a:pt x="106" y="148"/>
                  </a:cubicBezTo>
                  <a:cubicBezTo>
                    <a:pt x="109" y="154"/>
                    <a:pt x="118" y="156"/>
                    <a:pt x="124" y="153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5" y="139"/>
                    <a:pt x="159" y="121"/>
                    <a:pt x="156" y="117"/>
                  </a:cubicBezTo>
                  <a:close/>
                  <a:moveTo>
                    <a:pt x="99" y="153"/>
                  </a:moveTo>
                  <a:cubicBezTo>
                    <a:pt x="91" y="155"/>
                    <a:pt x="83" y="158"/>
                    <a:pt x="80" y="162"/>
                  </a:cubicBezTo>
                  <a:cubicBezTo>
                    <a:pt x="81" y="143"/>
                    <a:pt x="83" y="123"/>
                    <a:pt x="84" y="103"/>
                  </a:cubicBezTo>
                  <a:cubicBezTo>
                    <a:pt x="86" y="101"/>
                    <a:pt x="90" y="100"/>
                    <a:pt x="93" y="98"/>
                  </a:cubicBezTo>
                  <a:cubicBezTo>
                    <a:pt x="97" y="97"/>
                    <a:pt x="100" y="96"/>
                    <a:pt x="104" y="95"/>
                  </a:cubicBezTo>
                  <a:cubicBezTo>
                    <a:pt x="107" y="93"/>
                    <a:pt x="111" y="92"/>
                    <a:pt x="114" y="91"/>
                  </a:cubicBezTo>
                  <a:cubicBezTo>
                    <a:pt x="121" y="88"/>
                    <a:pt x="127" y="84"/>
                    <a:pt x="131" y="81"/>
                  </a:cubicBezTo>
                  <a:cubicBezTo>
                    <a:pt x="130" y="79"/>
                    <a:pt x="128" y="77"/>
                    <a:pt x="126" y="75"/>
                  </a:cubicBezTo>
                  <a:cubicBezTo>
                    <a:pt x="125" y="74"/>
                    <a:pt x="125" y="74"/>
                    <a:pt x="124" y="74"/>
                  </a:cubicBezTo>
                  <a:cubicBezTo>
                    <a:pt x="121" y="71"/>
                    <a:pt x="117" y="70"/>
                    <a:pt x="112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2" y="70"/>
                    <a:pt x="38" y="71"/>
                    <a:pt x="34" y="74"/>
                  </a:cubicBezTo>
                  <a:cubicBezTo>
                    <a:pt x="34" y="74"/>
                    <a:pt x="33" y="74"/>
                    <a:pt x="33" y="75"/>
                  </a:cubicBezTo>
                  <a:cubicBezTo>
                    <a:pt x="31" y="77"/>
                    <a:pt x="29" y="79"/>
                    <a:pt x="28" y="81"/>
                  </a:cubicBezTo>
                  <a:cubicBezTo>
                    <a:pt x="32" y="84"/>
                    <a:pt x="38" y="88"/>
                    <a:pt x="45" y="91"/>
                  </a:cubicBezTo>
                  <a:cubicBezTo>
                    <a:pt x="48" y="92"/>
                    <a:pt x="52" y="93"/>
                    <a:pt x="55" y="95"/>
                  </a:cubicBezTo>
                  <a:cubicBezTo>
                    <a:pt x="59" y="96"/>
                    <a:pt x="62" y="97"/>
                    <a:pt x="65" y="98"/>
                  </a:cubicBezTo>
                  <a:cubicBezTo>
                    <a:pt x="69" y="100"/>
                    <a:pt x="72" y="101"/>
                    <a:pt x="75" y="103"/>
                  </a:cubicBezTo>
                  <a:cubicBezTo>
                    <a:pt x="76" y="123"/>
                    <a:pt x="77" y="143"/>
                    <a:pt x="78" y="162"/>
                  </a:cubicBezTo>
                  <a:cubicBezTo>
                    <a:pt x="75" y="158"/>
                    <a:pt x="67" y="155"/>
                    <a:pt x="59" y="152"/>
                  </a:cubicBezTo>
                  <a:cubicBezTo>
                    <a:pt x="55" y="158"/>
                    <a:pt x="49" y="161"/>
                    <a:pt x="43" y="162"/>
                  </a:cubicBezTo>
                  <a:cubicBezTo>
                    <a:pt x="50" y="164"/>
                    <a:pt x="64" y="168"/>
                    <a:pt x="79" y="169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95" y="169"/>
                    <a:pt x="109" y="164"/>
                    <a:pt x="116" y="162"/>
                  </a:cubicBezTo>
                  <a:cubicBezTo>
                    <a:pt x="109" y="162"/>
                    <a:pt x="103" y="158"/>
                    <a:pt x="99" y="153"/>
                  </a:cubicBezTo>
                  <a:close/>
                  <a:moveTo>
                    <a:pt x="53" y="148"/>
                  </a:moveTo>
                  <a:cubicBezTo>
                    <a:pt x="56" y="142"/>
                    <a:pt x="54" y="133"/>
                    <a:pt x="48" y="13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0" y="108"/>
                    <a:pt x="27" y="97"/>
                    <a:pt x="24" y="86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0" y="121"/>
                    <a:pt x="4" y="139"/>
                    <a:pt x="8" y="141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41" y="156"/>
                    <a:pt x="49" y="154"/>
                    <a:pt x="53" y="1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1" name="图片 30" descr="任务总结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201"/>
            <a:ext cx="4296025" cy="487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49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888" y="1717675"/>
            <a:ext cx="1400175" cy="1400175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39913" y="2379663"/>
            <a:ext cx="2298700" cy="2297113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363" y="4584700"/>
            <a:ext cx="576263" cy="5762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636661" y="1696467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025" y="2741613"/>
            <a:ext cx="373063" cy="3730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24150" y="1781175"/>
            <a:ext cx="268288" cy="268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2782888" y="2319338"/>
            <a:ext cx="1897062" cy="1897062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262377" y="2729633"/>
              <a:ext cx="938077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6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01</a:t>
              </a:r>
              <a:endParaRPr kumimoji="0" lang="zh-CN" altLang="en-US" sz="64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13"/>
          <p:cNvGrpSpPr/>
          <p:nvPr/>
        </p:nvGrpSpPr>
        <p:grpSpPr>
          <a:xfrm>
            <a:off x="5368925" y="3492500"/>
            <a:ext cx="5175250" cy="1387475"/>
            <a:chOff x="5368494" y="3492614"/>
            <a:chExt cx="5175200" cy="1386597"/>
          </a:xfrm>
        </p:grpSpPr>
        <p:sp>
          <p:nvSpPr>
            <p:cNvPr id="19" name="矩形 18"/>
            <p:cNvSpPr/>
            <p:nvPr/>
          </p:nvSpPr>
          <p:spPr>
            <a:xfrm>
              <a:off x="5368494" y="4552393"/>
              <a:ext cx="5175200" cy="3268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68494" y="3492614"/>
              <a:ext cx="3736203" cy="101566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6000" b="1" i="0" u="none" strike="noStrike" kern="1200" cap="none" spc="300" normalizeH="0" baseline="0" noProof="1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教材分析</a:t>
              </a:r>
              <a:endParaRPr kumimoji="0" lang="en-US" altLang="zh-CN" sz="6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3864000" y="4360836"/>
            <a:ext cx="4464000" cy="1323439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5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0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j-ea"/>
                <a:ea typeface="+mj-ea"/>
                <a:cs typeface="+mn-cs"/>
              </a:rPr>
              <a:t>谢谢！</a:t>
            </a:r>
            <a:endParaRPr kumimoji="0" lang="zh-CN" altLang="en-US" sz="80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079875" y="5805488"/>
            <a:ext cx="3951288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欢迎各位老师予以批评指导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3935413" y="5661025"/>
            <a:ext cx="432117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5969000" y="1789113"/>
            <a:ext cx="2141538" cy="2141538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11563" y="1344613"/>
            <a:ext cx="2792413" cy="2790825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96952" y="3082392"/>
            <a:ext cx="826567" cy="8265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783638" y="2598738"/>
            <a:ext cx="417513" cy="415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102475" y="1216025"/>
            <a:ext cx="296863" cy="298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135313" y="1562100"/>
            <a:ext cx="263525" cy="2635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248525" y="3170238"/>
            <a:ext cx="373063" cy="3730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196263" y="595313"/>
            <a:ext cx="266700" cy="266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" name="组合 39"/>
          <p:cNvGrpSpPr/>
          <p:nvPr/>
        </p:nvGrpSpPr>
        <p:grpSpPr>
          <a:xfrm>
            <a:off x="4489450" y="642938"/>
            <a:ext cx="2362200" cy="2235200"/>
            <a:chOff x="4490182" y="642337"/>
            <a:chExt cx="2361746" cy="2235792"/>
          </a:xfrm>
        </p:grpSpPr>
        <p:sp>
          <p:nvSpPr>
            <p:cNvPr id="41" name="椭圆 40"/>
            <p:cNvSpPr/>
            <p:nvPr/>
          </p:nvSpPr>
          <p:spPr>
            <a:xfrm>
              <a:off x="4490182" y="642337"/>
              <a:ext cx="2235792" cy="2235792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584000" y="1269000"/>
              <a:ext cx="2267928" cy="86177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bg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5000" b="1" i="0" u="none" strike="noStrike" kern="1200" cap="none" spc="30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+mn-ea"/>
                  <a:ea typeface="+mn-ea"/>
                  <a:cs typeface="+mn-cs"/>
                </a:rPr>
                <a:t>一体化</a:t>
              </a:r>
              <a:endParaRPr kumimoji="0" lang="zh-CN" altLang="en-US" sz="5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42"/>
          <p:cNvGrpSpPr/>
          <p:nvPr/>
        </p:nvGrpSpPr>
        <p:grpSpPr>
          <a:xfrm>
            <a:off x="7408863" y="1616075"/>
            <a:ext cx="1108075" cy="1057275"/>
            <a:chOff x="7409157" y="1616603"/>
            <a:chExt cx="1107761" cy="1056117"/>
          </a:xfrm>
        </p:grpSpPr>
        <p:sp>
          <p:nvSpPr>
            <p:cNvPr id="45" name="椭圆 44"/>
            <p:cNvSpPr/>
            <p:nvPr/>
          </p:nvSpPr>
          <p:spPr>
            <a:xfrm>
              <a:off x="7434979" y="1616603"/>
              <a:ext cx="1056117" cy="1056117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409157" y="1867662"/>
              <a:ext cx="1107761" cy="553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1" i="0" u="none" strike="noStrike" kern="1200" cap="none" spc="30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校企</a:t>
              </a:r>
              <a:endParaRPr kumimoji="0" lang="zh-CN" altLang="en-US" sz="3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46"/>
          <p:cNvGrpSpPr/>
          <p:nvPr/>
        </p:nvGrpSpPr>
        <p:grpSpPr>
          <a:xfrm>
            <a:off x="2990850" y="2443163"/>
            <a:ext cx="1250950" cy="1249362"/>
            <a:chOff x="2991633" y="2443011"/>
            <a:chExt cx="1249469" cy="1249469"/>
          </a:xfrm>
        </p:grpSpPr>
        <p:sp>
          <p:nvSpPr>
            <p:cNvPr id="48" name="椭圆 47"/>
            <p:cNvSpPr/>
            <p:nvPr/>
          </p:nvSpPr>
          <p:spPr>
            <a:xfrm>
              <a:off x="2991633" y="2443011"/>
              <a:ext cx="1249469" cy="1249469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062487" y="2775358"/>
              <a:ext cx="1107761" cy="58477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30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uLnTx/>
                  <a:uFillTx/>
                  <a:latin typeface="+mn-ea"/>
                  <a:ea typeface="微软雅黑" panose="020B0503020204020204" pitchFamily="34" charset="-122"/>
                  <a:cs typeface="+mn-cs"/>
                </a:rPr>
                <a:t>学生</a:t>
              </a:r>
              <a:endPara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n-ea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6" name="文本框 48"/>
          <p:cNvSpPr txBox="1"/>
          <p:nvPr/>
        </p:nvSpPr>
        <p:spPr>
          <a:xfrm>
            <a:off x="5664006" y="3285002"/>
            <a:ext cx="1151984" cy="4116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algn="ctr">
              <a:defRPr sz="5000" b="1" spc="30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300" normalizeH="0" baseline="0" noProof="1" smtClean="0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n-ea"/>
                <a:ea typeface="微软雅黑" panose="020B0503020204020204" pitchFamily="34" charset="-122"/>
                <a:cs typeface="+mn-cs"/>
              </a:rPr>
              <a:t>老师</a:t>
            </a:r>
            <a:endParaRPr kumimoji="0" lang="zh-CN" altLang="en-US" sz="2000" b="1" i="0" u="none" strike="noStrike" kern="1200" cap="none" spc="300" normalizeH="0" baseline="0" noProof="1">
              <a:ln>
                <a:noFill/>
              </a:ln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uLnTx/>
              <a:uFillTx/>
              <a:latin typeface="+mn-ea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5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"/>
                            </p:stCondLst>
                            <p:childTnLst>
                              <p:par>
                                <p:cTn id="8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"/>
                            </p:stCondLst>
                            <p:childTnLst>
                              <p:par>
                                <p:cTn id="9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2" grpId="0" animBg="1"/>
      <p:bldP spid="23" grpId="0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1363663" y="523875"/>
            <a:ext cx="2232025" cy="5842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课 题 来 源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itchFamily="34" charset="0"/>
            </a:endParaRPr>
          </a:p>
        </p:txBody>
      </p:sp>
      <p:grpSp>
        <p:nvGrpSpPr>
          <p:cNvPr id="2" name="组合 112"/>
          <p:cNvGrpSpPr/>
          <p:nvPr/>
        </p:nvGrpSpPr>
        <p:grpSpPr>
          <a:xfrm>
            <a:off x="2207998" y="4796999"/>
            <a:ext cx="7313419" cy="1546238"/>
            <a:chOff x="4988246" y="5498988"/>
            <a:chExt cx="5661312" cy="12293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组合 139"/>
            <p:cNvGrpSpPr/>
            <p:nvPr/>
          </p:nvGrpSpPr>
          <p:grpSpPr>
            <a:xfrm>
              <a:off x="4988246" y="5498988"/>
              <a:ext cx="3967155" cy="1229359"/>
              <a:chOff x="4988246" y="5498988"/>
              <a:chExt cx="3967155" cy="1229359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4988246" y="5498988"/>
                <a:ext cx="3967155" cy="1229359"/>
              </a:xfrm>
              <a:prstGeom prst="ellipse">
                <a:avLst/>
              </a:prstGeom>
              <a:gradFill flip="none" rotWithShape="1">
                <a:gsLst>
                  <a:gs pos="47000">
                    <a:srgbClr val="747474">
                      <a:alpha val="15000"/>
                    </a:srgbClr>
                  </a:gs>
                  <a:gs pos="0">
                    <a:schemeClr val="tx1">
                      <a:alpha val="23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4" name="Group 4"/>
              <p:cNvGrpSpPr>
                <a:grpSpLocks noChangeAspect="1"/>
              </p:cNvGrpSpPr>
              <p:nvPr/>
            </p:nvGrpSpPr>
            <p:grpSpPr bwMode="auto">
              <a:xfrm>
                <a:off x="6435404" y="5631452"/>
                <a:ext cx="362214" cy="424475"/>
                <a:chOff x="1776" y="1776"/>
                <a:chExt cx="64" cy="75"/>
              </a:xfrm>
              <a:solidFill>
                <a:schemeClr val="tx1">
                  <a:lumMod val="50000"/>
                  <a:lumOff val="50000"/>
                </a:schemeClr>
              </a:solidFill>
              <a:scene3d>
                <a:camera prst="perspectiveFront">
                  <a:rot lat="0" lon="1799990" rev="0"/>
                </a:camera>
                <a:lightRig rig="threePt" dir="t"/>
              </a:scene3d>
            </p:grpSpPr>
            <p:sp>
              <p:nvSpPr>
                <p:cNvPr id="145" name="Freeform 5"/>
                <p:cNvSpPr/>
                <p:nvPr/>
              </p:nvSpPr>
              <p:spPr bwMode="auto">
                <a:xfrm>
                  <a:off x="1795" y="1779"/>
                  <a:ext cx="29" cy="26"/>
                </a:xfrm>
                <a:custGeom>
                  <a:avLst/>
                  <a:gdLst>
                    <a:gd name="T0" fmla="*/ 5 w 11"/>
                    <a:gd name="T1" fmla="*/ 10 h 10"/>
                    <a:gd name="T2" fmla="*/ 5 w 11"/>
                    <a:gd name="T3" fmla="*/ 10 h 10"/>
                    <a:gd name="T4" fmla="*/ 11 w 11"/>
                    <a:gd name="T5" fmla="*/ 5 h 10"/>
                    <a:gd name="T6" fmla="*/ 5 w 11"/>
                    <a:gd name="T7" fmla="*/ 0 h 10"/>
                    <a:gd name="T8" fmla="*/ 5 w 11"/>
                    <a:gd name="T9" fmla="*/ 0 h 10"/>
                    <a:gd name="T10" fmla="*/ 0 w 11"/>
                    <a:gd name="T11" fmla="*/ 5 h 10"/>
                    <a:gd name="T12" fmla="*/ 5 w 11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0">
                      <a:moveTo>
                        <a:pt x="5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8" y="10"/>
                        <a:pt x="11" y="8"/>
                        <a:pt x="11" y="5"/>
                      </a:cubicBezTo>
                      <a:cubicBezTo>
                        <a:pt x="11" y="2"/>
                        <a:pt x="8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Freeform 6"/>
                <p:cNvSpPr/>
                <p:nvPr/>
              </p:nvSpPr>
              <p:spPr bwMode="auto">
                <a:xfrm>
                  <a:off x="1776" y="1810"/>
                  <a:ext cx="64" cy="41"/>
                </a:xfrm>
                <a:custGeom>
                  <a:avLst/>
                  <a:gdLst>
                    <a:gd name="T0" fmla="*/ 23 w 24"/>
                    <a:gd name="T1" fmla="*/ 3 h 16"/>
                    <a:gd name="T2" fmla="*/ 19 w 24"/>
                    <a:gd name="T3" fmla="*/ 0 h 16"/>
                    <a:gd name="T4" fmla="*/ 19 w 24"/>
                    <a:gd name="T5" fmla="*/ 0 h 16"/>
                    <a:gd name="T6" fmla="*/ 17 w 24"/>
                    <a:gd name="T7" fmla="*/ 0 h 16"/>
                    <a:gd name="T8" fmla="*/ 15 w 24"/>
                    <a:gd name="T9" fmla="*/ 5 h 16"/>
                    <a:gd name="T10" fmla="*/ 12 w 24"/>
                    <a:gd name="T11" fmla="*/ 11 h 16"/>
                    <a:gd name="T12" fmla="*/ 14 w 24"/>
                    <a:gd name="T13" fmla="*/ 7 h 16"/>
                    <a:gd name="T14" fmla="*/ 13 w 24"/>
                    <a:gd name="T15" fmla="*/ 1 h 16"/>
                    <a:gd name="T16" fmla="*/ 13 w 24"/>
                    <a:gd name="T17" fmla="*/ 1 h 16"/>
                    <a:gd name="T18" fmla="*/ 12 w 24"/>
                    <a:gd name="T19" fmla="*/ 0 h 16"/>
                    <a:gd name="T20" fmla="*/ 12 w 24"/>
                    <a:gd name="T21" fmla="*/ 0 h 16"/>
                    <a:gd name="T22" fmla="*/ 12 w 24"/>
                    <a:gd name="T23" fmla="*/ 1 h 16"/>
                    <a:gd name="T24" fmla="*/ 12 w 24"/>
                    <a:gd name="T25" fmla="*/ 1 h 16"/>
                    <a:gd name="T26" fmla="*/ 11 w 24"/>
                    <a:gd name="T27" fmla="*/ 7 h 16"/>
                    <a:gd name="T28" fmla="*/ 10 w 24"/>
                    <a:gd name="T29" fmla="*/ 5 h 16"/>
                    <a:gd name="T30" fmla="*/ 8 w 24"/>
                    <a:gd name="T31" fmla="*/ 0 h 16"/>
                    <a:gd name="T32" fmla="*/ 5 w 24"/>
                    <a:gd name="T33" fmla="*/ 0 h 16"/>
                    <a:gd name="T34" fmla="*/ 5 w 24"/>
                    <a:gd name="T35" fmla="*/ 0 h 16"/>
                    <a:gd name="T36" fmla="*/ 1 w 24"/>
                    <a:gd name="T37" fmla="*/ 3 h 16"/>
                    <a:gd name="T38" fmla="*/ 0 w 24"/>
                    <a:gd name="T39" fmla="*/ 16 h 16"/>
                    <a:gd name="T40" fmla="*/ 4 w 24"/>
                    <a:gd name="T41" fmla="*/ 16 h 16"/>
                    <a:gd name="T42" fmla="*/ 4 w 24"/>
                    <a:gd name="T43" fmla="*/ 6 h 16"/>
                    <a:gd name="T44" fmla="*/ 5 w 24"/>
                    <a:gd name="T45" fmla="*/ 6 h 16"/>
                    <a:gd name="T46" fmla="*/ 5 w 24"/>
                    <a:gd name="T47" fmla="*/ 16 h 16"/>
                    <a:gd name="T48" fmla="*/ 12 w 24"/>
                    <a:gd name="T49" fmla="*/ 16 h 16"/>
                    <a:gd name="T50" fmla="*/ 19 w 24"/>
                    <a:gd name="T51" fmla="*/ 16 h 16"/>
                    <a:gd name="T52" fmla="*/ 19 w 24"/>
                    <a:gd name="T53" fmla="*/ 6 h 16"/>
                    <a:gd name="T54" fmla="*/ 19 w 24"/>
                    <a:gd name="T55" fmla="*/ 6 h 16"/>
                    <a:gd name="T56" fmla="*/ 20 w 24"/>
                    <a:gd name="T57" fmla="*/ 6 h 16"/>
                    <a:gd name="T58" fmla="*/ 20 w 24"/>
                    <a:gd name="T59" fmla="*/ 16 h 16"/>
                    <a:gd name="T60" fmla="*/ 23 w 24"/>
                    <a:gd name="T61" fmla="*/ 16 h 16"/>
                    <a:gd name="T62" fmla="*/ 23 w 24"/>
                    <a:gd name="T63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" h="16">
                      <a:moveTo>
                        <a:pt x="23" y="3"/>
                      </a:moveTo>
                      <a:cubicBezTo>
                        <a:pt x="22" y="1"/>
                        <a:pt x="20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2" y="1"/>
                        <a:pt x="1" y="3"/>
                      </a:cubicBezTo>
                      <a:cubicBezTo>
                        <a:pt x="0" y="5"/>
                        <a:pt x="0" y="11"/>
                        <a:pt x="0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20" y="6"/>
                        <a:pt x="20" y="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1"/>
                        <a:pt x="24" y="5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7"/>
                <p:cNvSpPr/>
                <p:nvPr/>
              </p:nvSpPr>
              <p:spPr bwMode="auto">
                <a:xfrm>
                  <a:off x="1795" y="1776"/>
                  <a:ext cx="29" cy="26"/>
                </a:xfrm>
                <a:custGeom>
                  <a:avLst/>
                  <a:gdLst>
                    <a:gd name="T0" fmla="*/ 5 w 11"/>
                    <a:gd name="T1" fmla="*/ 10 h 10"/>
                    <a:gd name="T2" fmla="*/ 5 w 11"/>
                    <a:gd name="T3" fmla="*/ 10 h 10"/>
                    <a:gd name="T4" fmla="*/ 11 w 11"/>
                    <a:gd name="T5" fmla="*/ 5 h 10"/>
                    <a:gd name="T6" fmla="*/ 5 w 11"/>
                    <a:gd name="T7" fmla="*/ 0 h 10"/>
                    <a:gd name="T8" fmla="*/ 5 w 11"/>
                    <a:gd name="T9" fmla="*/ 0 h 10"/>
                    <a:gd name="T10" fmla="*/ 0 w 11"/>
                    <a:gd name="T11" fmla="*/ 5 h 10"/>
                    <a:gd name="T12" fmla="*/ 5 w 11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0">
                      <a:moveTo>
                        <a:pt x="5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8" y="10"/>
                        <a:pt x="11" y="8"/>
                        <a:pt x="11" y="5"/>
                      </a:cubicBezTo>
                      <a:cubicBezTo>
                        <a:pt x="11" y="2"/>
                        <a:pt x="8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1"/>
                        <a:pt x="0" y="3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8"/>
                <p:cNvSpPr/>
                <p:nvPr/>
              </p:nvSpPr>
              <p:spPr bwMode="auto">
                <a:xfrm>
                  <a:off x="1776" y="1807"/>
                  <a:ext cx="64" cy="42"/>
                </a:xfrm>
                <a:custGeom>
                  <a:avLst/>
                  <a:gdLst>
                    <a:gd name="T0" fmla="*/ 23 w 24"/>
                    <a:gd name="T1" fmla="*/ 3 h 16"/>
                    <a:gd name="T2" fmla="*/ 19 w 24"/>
                    <a:gd name="T3" fmla="*/ 0 h 16"/>
                    <a:gd name="T4" fmla="*/ 19 w 24"/>
                    <a:gd name="T5" fmla="*/ 0 h 16"/>
                    <a:gd name="T6" fmla="*/ 17 w 24"/>
                    <a:gd name="T7" fmla="*/ 0 h 16"/>
                    <a:gd name="T8" fmla="*/ 15 w 24"/>
                    <a:gd name="T9" fmla="*/ 5 h 16"/>
                    <a:gd name="T10" fmla="*/ 12 w 24"/>
                    <a:gd name="T11" fmla="*/ 11 h 16"/>
                    <a:gd name="T12" fmla="*/ 14 w 24"/>
                    <a:gd name="T13" fmla="*/ 7 h 16"/>
                    <a:gd name="T14" fmla="*/ 13 w 24"/>
                    <a:gd name="T15" fmla="*/ 1 h 16"/>
                    <a:gd name="T16" fmla="*/ 13 w 24"/>
                    <a:gd name="T17" fmla="*/ 1 h 16"/>
                    <a:gd name="T18" fmla="*/ 12 w 24"/>
                    <a:gd name="T19" fmla="*/ 0 h 16"/>
                    <a:gd name="T20" fmla="*/ 12 w 24"/>
                    <a:gd name="T21" fmla="*/ 0 h 16"/>
                    <a:gd name="T22" fmla="*/ 12 w 24"/>
                    <a:gd name="T23" fmla="*/ 1 h 16"/>
                    <a:gd name="T24" fmla="*/ 12 w 24"/>
                    <a:gd name="T25" fmla="*/ 1 h 16"/>
                    <a:gd name="T26" fmla="*/ 11 w 24"/>
                    <a:gd name="T27" fmla="*/ 7 h 16"/>
                    <a:gd name="T28" fmla="*/ 10 w 24"/>
                    <a:gd name="T29" fmla="*/ 5 h 16"/>
                    <a:gd name="T30" fmla="*/ 8 w 24"/>
                    <a:gd name="T31" fmla="*/ 0 h 16"/>
                    <a:gd name="T32" fmla="*/ 5 w 24"/>
                    <a:gd name="T33" fmla="*/ 0 h 16"/>
                    <a:gd name="T34" fmla="*/ 5 w 24"/>
                    <a:gd name="T35" fmla="*/ 0 h 16"/>
                    <a:gd name="T36" fmla="*/ 1 w 24"/>
                    <a:gd name="T37" fmla="*/ 3 h 16"/>
                    <a:gd name="T38" fmla="*/ 0 w 24"/>
                    <a:gd name="T39" fmla="*/ 16 h 16"/>
                    <a:gd name="T40" fmla="*/ 4 w 24"/>
                    <a:gd name="T41" fmla="*/ 16 h 16"/>
                    <a:gd name="T42" fmla="*/ 4 w 24"/>
                    <a:gd name="T43" fmla="*/ 6 h 16"/>
                    <a:gd name="T44" fmla="*/ 5 w 24"/>
                    <a:gd name="T45" fmla="*/ 6 h 16"/>
                    <a:gd name="T46" fmla="*/ 5 w 24"/>
                    <a:gd name="T47" fmla="*/ 16 h 16"/>
                    <a:gd name="T48" fmla="*/ 12 w 24"/>
                    <a:gd name="T49" fmla="*/ 16 h 16"/>
                    <a:gd name="T50" fmla="*/ 19 w 24"/>
                    <a:gd name="T51" fmla="*/ 16 h 16"/>
                    <a:gd name="T52" fmla="*/ 19 w 24"/>
                    <a:gd name="T53" fmla="*/ 6 h 16"/>
                    <a:gd name="T54" fmla="*/ 19 w 24"/>
                    <a:gd name="T55" fmla="*/ 6 h 16"/>
                    <a:gd name="T56" fmla="*/ 20 w 24"/>
                    <a:gd name="T57" fmla="*/ 6 h 16"/>
                    <a:gd name="T58" fmla="*/ 20 w 24"/>
                    <a:gd name="T59" fmla="*/ 16 h 16"/>
                    <a:gd name="T60" fmla="*/ 23 w 24"/>
                    <a:gd name="T61" fmla="*/ 16 h 16"/>
                    <a:gd name="T62" fmla="*/ 23 w 24"/>
                    <a:gd name="T63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" h="16">
                      <a:moveTo>
                        <a:pt x="23" y="3"/>
                      </a:moveTo>
                      <a:cubicBezTo>
                        <a:pt x="22" y="1"/>
                        <a:pt x="20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2" y="1"/>
                        <a:pt x="1" y="3"/>
                      </a:cubicBezTo>
                      <a:cubicBezTo>
                        <a:pt x="0" y="5"/>
                        <a:pt x="0" y="11"/>
                        <a:pt x="0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20" y="6"/>
                        <a:pt x="20" y="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1"/>
                        <a:pt x="24" y="5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" name="组合 119"/>
            <p:cNvGrpSpPr/>
            <p:nvPr/>
          </p:nvGrpSpPr>
          <p:grpSpPr>
            <a:xfrm>
              <a:off x="10232018" y="5616500"/>
              <a:ext cx="417540" cy="454377"/>
              <a:chOff x="4873626" y="1965325"/>
              <a:chExt cx="269876" cy="293688"/>
            </a:xfrm>
            <a:solidFill>
              <a:schemeClr val="tx1">
                <a:lumMod val="50000"/>
                <a:lumOff val="50000"/>
              </a:schemeClr>
            </a:solidFill>
            <a:scene3d>
              <a:camera prst="perspectiveFront">
                <a:rot lat="0" lon="1799990" rev="0"/>
              </a:camera>
              <a:lightRig rig="threePt" dir="t"/>
            </a:scene3d>
          </p:grpSpPr>
          <p:sp>
            <p:nvSpPr>
              <p:cNvPr id="121" name="Freeform 502"/>
              <p:cNvSpPr/>
              <p:nvPr/>
            </p:nvSpPr>
            <p:spPr bwMode="auto">
              <a:xfrm>
                <a:off x="4873626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503"/>
              <p:cNvSpPr/>
              <p:nvPr/>
            </p:nvSpPr>
            <p:spPr bwMode="auto">
              <a:xfrm>
                <a:off x="4884739" y="1973263"/>
                <a:ext cx="41275" cy="146050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504"/>
              <p:cNvSpPr/>
              <p:nvPr/>
            </p:nvSpPr>
            <p:spPr bwMode="auto">
              <a:xfrm>
                <a:off x="4940301" y="1965325"/>
                <a:ext cx="177800" cy="293688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505"/>
              <p:cNvSpPr/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3" name="文本框 435"/>
          <p:cNvSpPr txBox="1"/>
          <p:nvPr/>
        </p:nvSpPr>
        <p:spPr>
          <a:xfrm>
            <a:off x="1271588" y="4508500"/>
            <a:ext cx="2470150" cy="4318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课题来源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4" name="文本框 435"/>
          <p:cNvSpPr txBox="1"/>
          <p:nvPr/>
        </p:nvSpPr>
        <p:spPr>
          <a:xfrm>
            <a:off x="4655998" y="5013000"/>
            <a:ext cx="1789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2100000" rev="0"/>
              </a:camera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一体化教材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5" name="文本框 436"/>
          <p:cNvSpPr txBox="1"/>
          <p:nvPr/>
        </p:nvSpPr>
        <p:spPr>
          <a:xfrm>
            <a:off x="4728000" y="5445000"/>
            <a:ext cx="2087998" cy="350864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2100000" rev="0"/>
              </a:camera>
              <a:lightRig rig="threePt" dir="t"/>
            </a:scene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能力培养 教学做一体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8" name="文本框 435"/>
          <p:cNvSpPr txBox="1"/>
          <p:nvPr/>
        </p:nvSpPr>
        <p:spPr>
          <a:xfrm>
            <a:off x="9335998" y="4868999"/>
            <a:ext cx="178952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19800000" rev="0"/>
              </a:camera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校企合作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9" name="文本框 436"/>
          <p:cNvSpPr txBox="1"/>
          <p:nvPr/>
        </p:nvSpPr>
        <p:spPr>
          <a:xfrm>
            <a:off x="9479952" y="5372973"/>
            <a:ext cx="1820690" cy="328936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19800000" rev="0"/>
              </a:camera>
              <a:lightRig rig="threePt" dir="t"/>
            </a:scene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提升职业素养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6" name="组合 386"/>
          <p:cNvGrpSpPr/>
          <p:nvPr/>
        </p:nvGrpSpPr>
        <p:grpSpPr>
          <a:xfrm>
            <a:off x="1631950" y="1917700"/>
            <a:ext cx="1600200" cy="2374900"/>
            <a:chOff x="2601731" y="2120006"/>
            <a:chExt cx="1599576" cy="2375234"/>
          </a:xfrm>
        </p:grpSpPr>
        <p:grpSp>
          <p:nvGrpSpPr>
            <p:cNvPr id="12297" name="组合 387"/>
            <p:cNvGrpSpPr/>
            <p:nvPr/>
          </p:nvGrpSpPr>
          <p:grpSpPr>
            <a:xfrm>
              <a:off x="2601731" y="2429051"/>
              <a:ext cx="932699" cy="932699"/>
              <a:chOff x="5444044" y="1830654"/>
              <a:chExt cx="1850013" cy="1850013"/>
            </a:xfrm>
          </p:grpSpPr>
          <p:sp>
            <p:nvSpPr>
              <p:cNvPr id="594" name="椭圆 593"/>
              <p:cNvSpPr/>
              <p:nvPr/>
            </p:nvSpPr>
            <p:spPr>
              <a:xfrm>
                <a:off x="5444044" y="1831767"/>
                <a:ext cx="1850780" cy="1848612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5" name="椭圆 594"/>
              <p:cNvSpPr/>
              <p:nvPr/>
            </p:nvSpPr>
            <p:spPr>
              <a:xfrm>
                <a:off x="5576243" y="1964036"/>
                <a:ext cx="1586383" cy="15840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6" name="椭圆 595"/>
              <p:cNvSpPr/>
              <p:nvPr/>
            </p:nvSpPr>
            <p:spPr>
              <a:xfrm>
                <a:off x="5698999" y="2086856"/>
                <a:ext cx="1340871" cy="1338435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7" name="椭圆 596"/>
              <p:cNvSpPr/>
              <p:nvPr/>
            </p:nvSpPr>
            <p:spPr>
              <a:xfrm>
                <a:off x="5868969" y="2260066"/>
                <a:ext cx="1016669" cy="10140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8" name="椭圆 597"/>
              <p:cNvSpPr/>
              <p:nvPr/>
            </p:nvSpPr>
            <p:spPr>
              <a:xfrm>
                <a:off x="5972838" y="2360842"/>
                <a:ext cx="793192" cy="790462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9" name="椭圆 598"/>
              <p:cNvSpPr/>
              <p:nvPr/>
            </p:nvSpPr>
            <p:spPr>
              <a:xfrm>
                <a:off x="6171137" y="2559244"/>
                <a:ext cx="396596" cy="3936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93" name="椭圆 392"/>
            <p:cNvSpPr/>
            <p:nvPr/>
          </p:nvSpPr>
          <p:spPr>
            <a:xfrm>
              <a:off x="3171422" y="4168169"/>
              <a:ext cx="436392" cy="3270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同侧圆角矩形 393"/>
            <p:cNvSpPr/>
            <p:nvPr/>
          </p:nvSpPr>
          <p:spPr>
            <a:xfrm flipV="1">
              <a:off x="2985756" y="3836335"/>
              <a:ext cx="807723" cy="501721"/>
            </a:xfrm>
            <a:prstGeom prst="round2SameRect">
              <a:avLst>
                <a:gd name="adj1" fmla="val 33228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圆角矩形 394"/>
            <p:cNvSpPr/>
            <p:nvPr/>
          </p:nvSpPr>
          <p:spPr>
            <a:xfrm>
              <a:off x="2954019" y="3793466"/>
              <a:ext cx="871198" cy="920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圆角矩形 395"/>
            <p:cNvSpPr/>
            <p:nvPr/>
          </p:nvSpPr>
          <p:spPr>
            <a:xfrm>
              <a:off x="2954019" y="3963353"/>
              <a:ext cx="871198" cy="920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圆角矩形 400"/>
            <p:cNvSpPr/>
            <p:nvPr/>
          </p:nvSpPr>
          <p:spPr>
            <a:xfrm>
              <a:off x="2954019" y="4131652"/>
              <a:ext cx="871198" cy="936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任意多边形 401"/>
            <p:cNvSpPr/>
            <p:nvPr/>
          </p:nvSpPr>
          <p:spPr>
            <a:xfrm rot="540000">
              <a:off x="3787132" y="2278778"/>
              <a:ext cx="141232" cy="131782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任意多边形 402"/>
            <p:cNvSpPr/>
            <p:nvPr/>
          </p:nvSpPr>
          <p:spPr>
            <a:xfrm rot="19117182">
              <a:off x="2781049" y="2342287"/>
              <a:ext cx="141232" cy="133369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任意多边形 403"/>
            <p:cNvSpPr/>
            <p:nvPr/>
          </p:nvSpPr>
          <p:spPr>
            <a:xfrm>
              <a:off x="2720748" y="2440726"/>
              <a:ext cx="88865" cy="82562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任意多边形 404"/>
            <p:cNvSpPr/>
            <p:nvPr/>
          </p:nvSpPr>
          <p:spPr>
            <a:xfrm rot="540000">
              <a:off x="4085465" y="2897990"/>
              <a:ext cx="115842" cy="109553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任意多边形 405"/>
            <p:cNvSpPr/>
            <p:nvPr/>
          </p:nvSpPr>
          <p:spPr>
            <a:xfrm rot="19776369">
              <a:off x="3652246" y="3629931"/>
              <a:ext cx="141233" cy="133369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任意多边形 406"/>
            <p:cNvSpPr/>
            <p:nvPr/>
          </p:nvSpPr>
          <p:spPr>
            <a:xfrm rot="21147409">
              <a:off x="2984170" y="3668037"/>
              <a:ext cx="117429" cy="109552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任意多边形 407"/>
            <p:cNvSpPr/>
            <p:nvPr/>
          </p:nvSpPr>
          <p:spPr>
            <a:xfrm rot="21300000">
              <a:off x="3591945" y="2428024"/>
              <a:ext cx="296747" cy="303256"/>
            </a:xfrm>
            <a:custGeom>
              <a:avLst/>
              <a:gdLst>
                <a:gd name="connsiteX0" fmla="*/ 378421 w 770173"/>
                <a:gd name="connsiteY0" fmla="*/ 151612 h 786281"/>
                <a:gd name="connsiteX1" fmla="*/ 131764 w 770173"/>
                <a:gd name="connsiteY1" fmla="*/ 398268 h 786281"/>
                <a:gd name="connsiteX2" fmla="*/ 378421 w 770173"/>
                <a:gd name="connsiteY2" fmla="*/ 644925 h 786281"/>
                <a:gd name="connsiteX3" fmla="*/ 625078 w 770173"/>
                <a:gd name="connsiteY3" fmla="*/ 398268 h 786281"/>
                <a:gd name="connsiteX4" fmla="*/ 378421 w 770173"/>
                <a:gd name="connsiteY4" fmla="*/ 151612 h 786281"/>
                <a:gd name="connsiteX5" fmla="*/ 295853 w 770173"/>
                <a:gd name="connsiteY5" fmla="*/ 0 h 786281"/>
                <a:gd name="connsiteX6" fmla="*/ 474320 w 770173"/>
                <a:gd name="connsiteY6" fmla="*/ 0 h 786281"/>
                <a:gd name="connsiteX7" fmla="*/ 474320 w 770173"/>
                <a:gd name="connsiteY7" fmla="*/ 98921 h 786281"/>
                <a:gd name="connsiteX8" fmla="*/ 502920 w 770173"/>
                <a:gd name="connsiteY8" fmla="*/ 107799 h 786281"/>
                <a:gd name="connsiteX9" fmla="*/ 555523 w 770173"/>
                <a:gd name="connsiteY9" fmla="*/ 136351 h 786281"/>
                <a:gd name="connsiteX10" fmla="*/ 594990 w 770173"/>
                <a:gd name="connsiteY10" fmla="*/ 168914 h 786281"/>
                <a:gd name="connsiteX11" fmla="*/ 680939 w 770173"/>
                <a:gd name="connsiteY11" fmla="*/ 119292 h 786281"/>
                <a:gd name="connsiteX12" fmla="*/ 770173 w 770173"/>
                <a:gd name="connsiteY12" fmla="*/ 273849 h 786281"/>
                <a:gd name="connsiteX13" fmla="*/ 683620 w 770173"/>
                <a:gd name="connsiteY13" fmla="*/ 323819 h 786281"/>
                <a:gd name="connsiteX14" fmla="*/ 685766 w 770173"/>
                <a:gd name="connsiteY14" fmla="*/ 330730 h 786281"/>
                <a:gd name="connsiteX15" fmla="*/ 692057 w 770173"/>
                <a:gd name="connsiteY15" fmla="*/ 393141 h 786281"/>
                <a:gd name="connsiteX16" fmla="*/ 685766 w 770173"/>
                <a:gd name="connsiteY16" fmla="*/ 455551 h 786281"/>
                <a:gd name="connsiteX17" fmla="*/ 683620 w 770173"/>
                <a:gd name="connsiteY17" fmla="*/ 462462 h 786281"/>
                <a:gd name="connsiteX18" fmla="*/ 770173 w 770173"/>
                <a:gd name="connsiteY18" fmla="*/ 512433 h 786281"/>
                <a:gd name="connsiteX19" fmla="*/ 680939 w 770173"/>
                <a:gd name="connsiteY19" fmla="*/ 666990 h 786281"/>
                <a:gd name="connsiteX20" fmla="*/ 594990 w 770173"/>
                <a:gd name="connsiteY20" fmla="*/ 617367 h 786281"/>
                <a:gd name="connsiteX21" fmla="*/ 555523 w 770173"/>
                <a:gd name="connsiteY21" fmla="*/ 649930 h 786281"/>
                <a:gd name="connsiteX22" fmla="*/ 502920 w 770173"/>
                <a:gd name="connsiteY22" fmla="*/ 678482 h 786281"/>
                <a:gd name="connsiteX23" fmla="*/ 474320 w 770173"/>
                <a:gd name="connsiteY23" fmla="*/ 687360 h 786281"/>
                <a:gd name="connsiteX24" fmla="*/ 474320 w 770173"/>
                <a:gd name="connsiteY24" fmla="*/ 786281 h 786281"/>
                <a:gd name="connsiteX25" fmla="*/ 295853 w 770173"/>
                <a:gd name="connsiteY25" fmla="*/ 786281 h 786281"/>
                <a:gd name="connsiteX26" fmla="*/ 295853 w 770173"/>
                <a:gd name="connsiteY26" fmla="*/ 689041 h 786281"/>
                <a:gd name="connsiteX27" fmla="*/ 261839 w 770173"/>
                <a:gd name="connsiteY27" fmla="*/ 678482 h 786281"/>
                <a:gd name="connsiteX28" fmla="*/ 209236 w 770173"/>
                <a:gd name="connsiteY28" fmla="*/ 649930 h 786281"/>
                <a:gd name="connsiteX29" fmla="*/ 171997 w 770173"/>
                <a:gd name="connsiteY29" fmla="*/ 619205 h 786281"/>
                <a:gd name="connsiteX30" fmla="*/ 89233 w 770173"/>
                <a:gd name="connsiteY30" fmla="*/ 666990 h 786281"/>
                <a:gd name="connsiteX31" fmla="*/ 0 w 770173"/>
                <a:gd name="connsiteY31" fmla="*/ 512433 h 786281"/>
                <a:gd name="connsiteX32" fmla="*/ 81961 w 770173"/>
                <a:gd name="connsiteY32" fmla="*/ 465112 h 786281"/>
                <a:gd name="connsiteX33" fmla="*/ 78993 w 770173"/>
                <a:gd name="connsiteY33" fmla="*/ 455551 h 786281"/>
                <a:gd name="connsiteX34" fmla="*/ 72702 w 770173"/>
                <a:gd name="connsiteY34" fmla="*/ 393141 h 786281"/>
                <a:gd name="connsiteX35" fmla="*/ 78993 w 770173"/>
                <a:gd name="connsiteY35" fmla="*/ 330730 h 786281"/>
                <a:gd name="connsiteX36" fmla="*/ 81961 w 770173"/>
                <a:gd name="connsiteY36" fmla="*/ 321169 h 786281"/>
                <a:gd name="connsiteX37" fmla="*/ 0 w 770173"/>
                <a:gd name="connsiteY37" fmla="*/ 273849 h 786281"/>
                <a:gd name="connsiteX38" fmla="*/ 89233 w 770173"/>
                <a:gd name="connsiteY38" fmla="*/ 119292 h 786281"/>
                <a:gd name="connsiteX39" fmla="*/ 171997 w 770173"/>
                <a:gd name="connsiteY39" fmla="*/ 167076 h 786281"/>
                <a:gd name="connsiteX40" fmla="*/ 209236 w 770173"/>
                <a:gd name="connsiteY40" fmla="*/ 136351 h 786281"/>
                <a:gd name="connsiteX41" fmla="*/ 261839 w 770173"/>
                <a:gd name="connsiteY41" fmla="*/ 107799 h 786281"/>
                <a:gd name="connsiteX42" fmla="*/ 295853 w 770173"/>
                <a:gd name="connsiteY42" fmla="*/ 97241 h 78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70173" h="786281">
                  <a:moveTo>
                    <a:pt x="378421" y="151612"/>
                  </a:moveTo>
                  <a:cubicBezTo>
                    <a:pt x="242197" y="151612"/>
                    <a:pt x="131764" y="262044"/>
                    <a:pt x="131764" y="398268"/>
                  </a:cubicBezTo>
                  <a:cubicBezTo>
                    <a:pt x="131764" y="534493"/>
                    <a:pt x="242197" y="644925"/>
                    <a:pt x="378421" y="644925"/>
                  </a:cubicBezTo>
                  <a:cubicBezTo>
                    <a:pt x="514646" y="644925"/>
                    <a:pt x="625078" y="534493"/>
                    <a:pt x="625078" y="398268"/>
                  </a:cubicBezTo>
                  <a:cubicBezTo>
                    <a:pt x="625078" y="262044"/>
                    <a:pt x="514646" y="151612"/>
                    <a:pt x="378421" y="151612"/>
                  </a:cubicBezTo>
                  <a:close/>
                  <a:moveTo>
                    <a:pt x="295853" y="0"/>
                  </a:moveTo>
                  <a:lnTo>
                    <a:pt x="474320" y="0"/>
                  </a:lnTo>
                  <a:lnTo>
                    <a:pt x="474320" y="98921"/>
                  </a:lnTo>
                  <a:lnTo>
                    <a:pt x="502920" y="107799"/>
                  </a:lnTo>
                  <a:cubicBezTo>
                    <a:pt x="521445" y="115634"/>
                    <a:pt x="539048" y="125221"/>
                    <a:pt x="555523" y="136351"/>
                  </a:cubicBezTo>
                  <a:lnTo>
                    <a:pt x="594990" y="168914"/>
                  </a:lnTo>
                  <a:lnTo>
                    <a:pt x="680939" y="119292"/>
                  </a:lnTo>
                  <a:lnTo>
                    <a:pt x="770173" y="273849"/>
                  </a:lnTo>
                  <a:lnTo>
                    <a:pt x="683620" y="323819"/>
                  </a:lnTo>
                  <a:lnTo>
                    <a:pt x="685766" y="330730"/>
                  </a:lnTo>
                  <a:cubicBezTo>
                    <a:pt x="689891" y="350889"/>
                    <a:pt x="692057" y="371762"/>
                    <a:pt x="692057" y="393141"/>
                  </a:cubicBezTo>
                  <a:cubicBezTo>
                    <a:pt x="692057" y="414519"/>
                    <a:pt x="689891" y="435392"/>
                    <a:pt x="685766" y="455551"/>
                  </a:cubicBezTo>
                  <a:lnTo>
                    <a:pt x="683620" y="462462"/>
                  </a:lnTo>
                  <a:lnTo>
                    <a:pt x="770173" y="512433"/>
                  </a:lnTo>
                  <a:lnTo>
                    <a:pt x="680939" y="666990"/>
                  </a:lnTo>
                  <a:lnTo>
                    <a:pt x="594990" y="617367"/>
                  </a:lnTo>
                  <a:lnTo>
                    <a:pt x="555523" y="649930"/>
                  </a:lnTo>
                  <a:cubicBezTo>
                    <a:pt x="539048" y="661060"/>
                    <a:pt x="521445" y="670647"/>
                    <a:pt x="502920" y="678482"/>
                  </a:cubicBezTo>
                  <a:lnTo>
                    <a:pt x="474320" y="687360"/>
                  </a:lnTo>
                  <a:lnTo>
                    <a:pt x="474320" y="786281"/>
                  </a:lnTo>
                  <a:lnTo>
                    <a:pt x="295853" y="786281"/>
                  </a:lnTo>
                  <a:lnTo>
                    <a:pt x="295853" y="689041"/>
                  </a:lnTo>
                  <a:lnTo>
                    <a:pt x="261839" y="678482"/>
                  </a:lnTo>
                  <a:cubicBezTo>
                    <a:pt x="243314" y="670647"/>
                    <a:pt x="225711" y="661060"/>
                    <a:pt x="209236" y="649930"/>
                  </a:cubicBezTo>
                  <a:lnTo>
                    <a:pt x="171997" y="619205"/>
                  </a:lnTo>
                  <a:lnTo>
                    <a:pt x="89233" y="666990"/>
                  </a:lnTo>
                  <a:lnTo>
                    <a:pt x="0" y="512433"/>
                  </a:lnTo>
                  <a:lnTo>
                    <a:pt x="81961" y="465112"/>
                  </a:lnTo>
                  <a:lnTo>
                    <a:pt x="78993" y="455551"/>
                  </a:lnTo>
                  <a:cubicBezTo>
                    <a:pt x="74868" y="435392"/>
                    <a:pt x="72702" y="414519"/>
                    <a:pt x="72702" y="393141"/>
                  </a:cubicBezTo>
                  <a:cubicBezTo>
                    <a:pt x="72702" y="371762"/>
                    <a:pt x="74868" y="350889"/>
                    <a:pt x="78993" y="330730"/>
                  </a:cubicBezTo>
                  <a:lnTo>
                    <a:pt x="81961" y="321169"/>
                  </a:lnTo>
                  <a:lnTo>
                    <a:pt x="0" y="273849"/>
                  </a:lnTo>
                  <a:lnTo>
                    <a:pt x="89233" y="119292"/>
                  </a:lnTo>
                  <a:lnTo>
                    <a:pt x="171997" y="167076"/>
                  </a:lnTo>
                  <a:lnTo>
                    <a:pt x="209236" y="136351"/>
                  </a:lnTo>
                  <a:cubicBezTo>
                    <a:pt x="225711" y="125221"/>
                    <a:pt x="243314" y="115634"/>
                    <a:pt x="261839" y="107799"/>
                  </a:cubicBezTo>
                  <a:lnTo>
                    <a:pt x="295853" y="972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" name="组合 408"/>
            <p:cNvGrpSpPr/>
            <p:nvPr/>
          </p:nvGrpSpPr>
          <p:grpSpPr>
            <a:xfrm>
              <a:off x="2905466" y="2243224"/>
              <a:ext cx="188383" cy="188383"/>
              <a:chOff x="2905466" y="2243224"/>
              <a:chExt cx="188383" cy="188383"/>
            </a:xfrm>
            <a:solidFill>
              <a:schemeClr val="accent1"/>
            </a:solidFill>
          </p:grpSpPr>
          <p:sp>
            <p:nvSpPr>
              <p:cNvPr id="579" name="矩形 578"/>
              <p:cNvSpPr/>
              <p:nvPr/>
            </p:nvSpPr>
            <p:spPr>
              <a:xfrm>
                <a:off x="2987811" y="2243224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0" name="矩形 579"/>
              <p:cNvSpPr/>
              <p:nvPr/>
            </p:nvSpPr>
            <p:spPr>
              <a:xfrm rot="1800000">
                <a:off x="3031572" y="2254950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1" name="矩形 580"/>
              <p:cNvSpPr/>
              <p:nvPr/>
            </p:nvSpPr>
            <p:spPr>
              <a:xfrm rot="3600000">
                <a:off x="3063607" y="2286985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2" name="矩形 581"/>
              <p:cNvSpPr/>
              <p:nvPr/>
            </p:nvSpPr>
            <p:spPr>
              <a:xfrm rot="5400000">
                <a:off x="3075332" y="2330746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3" name="矩形 582"/>
              <p:cNvSpPr/>
              <p:nvPr/>
            </p:nvSpPr>
            <p:spPr>
              <a:xfrm rot="7200000">
                <a:off x="3063607" y="2374507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4" name="矩形 583"/>
              <p:cNvSpPr/>
              <p:nvPr/>
            </p:nvSpPr>
            <p:spPr>
              <a:xfrm rot="9000000">
                <a:off x="3031572" y="2406542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5" name="矩形 584"/>
              <p:cNvSpPr/>
              <p:nvPr/>
            </p:nvSpPr>
            <p:spPr>
              <a:xfrm rot="10800000">
                <a:off x="2987811" y="2418267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6" name="矩形 585"/>
              <p:cNvSpPr/>
              <p:nvPr/>
            </p:nvSpPr>
            <p:spPr>
              <a:xfrm rot="12600000">
                <a:off x="2944050" y="2406542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7" name="矩形 586"/>
              <p:cNvSpPr/>
              <p:nvPr/>
            </p:nvSpPr>
            <p:spPr>
              <a:xfrm rot="14400000">
                <a:off x="2912018" y="2374507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8" name="矩形 587"/>
              <p:cNvSpPr/>
              <p:nvPr/>
            </p:nvSpPr>
            <p:spPr>
              <a:xfrm rot="16200000">
                <a:off x="2900289" y="2330746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9" name="矩形 588"/>
              <p:cNvSpPr/>
              <p:nvPr/>
            </p:nvSpPr>
            <p:spPr>
              <a:xfrm rot="18000000">
                <a:off x="2912018" y="2286985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0" name="矩形 589"/>
              <p:cNvSpPr/>
              <p:nvPr/>
            </p:nvSpPr>
            <p:spPr>
              <a:xfrm rot="19800000">
                <a:off x="2944050" y="2254950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1" name="任意多边形 590"/>
              <p:cNvSpPr/>
              <p:nvPr/>
            </p:nvSpPr>
            <p:spPr>
              <a:xfrm>
                <a:off x="2917524" y="2254796"/>
                <a:ext cx="164867" cy="164867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2" name="任意多边形 591"/>
              <p:cNvSpPr/>
              <p:nvPr/>
            </p:nvSpPr>
            <p:spPr>
              <a:xfrm>
                <a:off x="2931143" y="2269413"/>
                <a:ext cx="136254" cy="136254"/>
              </a:xfrm>
              <a:custGeom>
                <a:avLst/>
                <a:gdLst>
                  <a:gd name="connsiteX0" fmla="*/ 389436 w 771086"/>
                  <a:gd name="connsiteY0" fmla="*/ 147342 h 771086"/>
                  <a:gd name="connsiteX1" fmla="*/ 152996 w 771086"/>
                  <a:gd name="connsiteY1" fmla="*/ 383782 h 771086"/>
                  <a:gd name="connsiteX2" fmla="*/ 389436 w 771086"/>
                  <a:gd name="connsiteY2" fmla="*/ 620222 h 771086"/>
                  <a:gd name="connsiteX3" fmla="*/ 625876 w 771086"/>
                  <a:gd name="connsiteY3" fmla="*/ 383782 h 771086"/>
                  <a:gd name="connsiteX4" fmla="*/ 389436 w 771086"/>
                  <a:gd name="connsiteY4" fmla="*/ 147342 h 771086"/>
                  <a:gd name="connsiteX5" fmla="*/ 385543 w 771086"/>
                  <a:gd name="connsiteY5" fmla="*/ 0 h 771086"/>
                  <a:gd name="connsiteX6" fmla="*/ 771086 w 771086"/>
                  <a:gd name="connsiteY6" fmla="*/ 385543 h 771086"/>
                  <a:gd name="connsiteX7" fmla="*/ 385543 w 771086"/>
                  <a:gd name="connsiteY7" fmla="*/ 771086 h 771086"/>
                  <a:gd name="connsiteX8" fmla="*/ 0 w 771086"/>
                  <a:gd name="connsiteY8" fmla="*/ 385543 h 771086"/>
                  <a:gd name="connsiteX9" fmla="*/ 385543 w 771086"/>
                  <a:gd name="connsiteY9" fmla="*/ 0 h 77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86" h="771086">
                    <a:moveTo>
                      <a:pt x="389436" y="147342"/>
                    </a:moveTo>
                    <a:cubicBezTo>
                      <a:pt x="258854" y="147342"/>
                      <a:pt x="152996" y="253200"/>
                      <a:pt x="152996" y="383782"/>
                    </a:cubicBezTo>
                    <a:cubicBezTo>
                      <a:pt x="152996" y="514364"/>
                      <a:pt x="258854" y="620222"/>
                      <a:pt x="389436" y="620222"/>
                    </a:cubicBezTo>
                    <a:cubicBezTo>
                      <a:pt x="520018" y="620222"/>
                      <a:pt x="625876" y="514364"/>
                      <a:pt x="625876" y="383782"/>
                    </a:cubicBezTo>
                    <a:cubicBezTo>
                      <a:pt x="625876" y="253200"/>
                      <a:pt x="520018" y="147342"/>
                      <a:pt x="389436" y="147342"/>
                    </a:cubicBezTo>
                    <a:close/>
                    <a:moveTo>
                      <a:pt x="385543" y="0"/>
                    </a:moveTo>
                    <a:cubicBezTo>
                      <a:pt x="598473" y="0"/>
                      <a:pt x="771086" y="172613"/>
                      <a:pt x="771086" y="385543"/>
                    </a:cubicBezTo>
                    <a:cubicBezTo>
                      <a:pt x="771086" y="598473"/>
                      <a:pt x="598473" y="771086"/>
                      <a:pt x="385543" y="771086"/>
                    </a:cubicBezTo>
                    <a:cubicBezTo>
                      <a:pt x="172613" y="771086"/>
                      <a:pt x="0" y="598473"/>
                      <a:pt x="0" y="385543"/>
                    </a:cubicBezTo>
                    <a:cubicBezTo>
                      <a:pt x="0" y="172613"/>
                      <a:pt x="172613" y="0"/>
                      <a:pt x="3855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3" name="任意多边形 592"/>
              <p:cNvSpPr/>
              <p:nvPr/>
            </p:nvSpPr>
            <p:spPr>
              <a:xfrm>
                <a:off x="2940342" y="2278302"/>
                <a:ext cx="117855" cy="117855"/>
              </a:xfrm>
              <a:custGeom>
                <a:avLst/>
                <a:gdLst>
                  <a:gd name="connsiteX0" fmla="*/ 331172 w 666964"/>
                  <a:gd name="connsiteY0" fmla="*/ 120540 h 666964"/>
                  <a:gd name="connsiteX1" fmla="*/ 124230 w 666964"/>
                  <a:gd name="connsiteY1" fmla="*/ 327482 h 666964"/>
                  <a:gd name="connsiteX2" fmla="*/ 331172 w 666964"/>
                  <a:gd name="connsiteY2" fmla="*/ 534424 h 666964"/>
                  <a:gd name="connsiteX3" fmla="*/ 538114 w 666964"/>
                  <a:gd name="connsiteY3" fmla="*/ 327482 h 666964"/>
                  <a:gd name="connsiteX4" fmla="*/ 331172 w 666964"/>
                  <a:gd name="connsiteY4" fmla="*/ 120540 h 666964"/>
                  <a:gd name="connsiteX5" fmla="*/ 333482 w 666964"/>
                  <a:gd name="connsiteY5" fmla="*/ 0 h 666964"/>
                  <a:gd name="connsiteX6" fmla="*/ 666964 w 666964"/>
                  <a:gd name="connsiteY6" fmla="*/ 333482 h 666964"/>
                  <a:gd name="connsiteX7" fmla="*/ 333482 w 666964"/>
                  <a:gd name="connsiteY7" fmla="*/ 666964 h 666964"/>
                  <a:gd name="connsiteX8" fmla="*/ 0 w 666964"/>
                  <a:gd name="connsiteY8" fmla="*/ 333482 h 666964"/>
                  <a:gd name="connsiteX9" fmla="*/ 333482 w 666964"/>
                  <a:gd name="connsiteY9" fmla="*/ 0 h 6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964" h="666964">
                    <a:moveTo>
                      <a:pt x="331172" y="120540"/>
                    </a:moveTo>
                    <a:cubicBezTo>
                      <a:pt x="216881" y="120540"/>
                      <a:pt x="124230" y="213191"/>
                      <a:pt x="124230" y="327482"/>
                    </a:cubicBezTo>
                    <a:cubicBezTo>
                      <a:pt x="124230" y="441773"/>
                      <a:pt x="216881" y="534424"/>
                      <a:pt x="331172" y="534424"/>
                    </a:cubicBezTo>
                    <a:cubicBezTo>
                      <a:pt x="445463" y="534424"/>
                      <a:pt x="538114" y="441773"/>
                      <a:pt x="538114" y="327482"/>
                    </a:cubicBezTo>
                    <a:cubicBezTo>
                      <a:pt x="538114" y="213191"/>
                      <a:pt x="445463" y="120540"/>
                      <a:pt x="331172" y="120540"/>
                    </a:cubicBezTo>
                    <a:close/>
                    <a:moveTo>
                      <a:pt x="333482" y="0"/>
                    </a:moveTo>
                    <a:cubicBezTo>
                      <a:pt x="517659" y="0"/>
                      <a:pt x="666964" y="149305"/>
                      <a:pt x="666964" y="333482"/>
                    </a:cubicBezTo>
                    <a:cubicBezTo>
                      <a:pt x="666964" y="517659"/>
                      <a:pt x="517659" y="666964"/>
                      <a:pt x="333482" y="666964"/>
                    </a:cubicBezTo>
                    <a:cubicBezTo>
                      <a:pt x="149305" y="666964"/>
                      <a:pt x="0" y="517659"/>
                      <a:pt x="0" y="333482"/>
                    </a:cubicBezTo>
                    <a:cubicBezTo>
                      <a:pt x="0" y="149305"/>
                      <a:pt x="149305" y="0"/>
                      <a:pt x="3334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10" name="任意多边形 409"/>
            <p:cNvSpPr/>
            <p:nvPr/>
          </p:nvSpPr>
          <p:spPr>
            <a:xfrm>
              <a:off x="3266635" y="3312387"/>
              <a:ext cx="425284" cy="423922"/>
            </a:xfrm>
            <a:custGeom>
              <a:avLst/>
              <a:gdLst>
                <a:gd name="connsiteX0" fmla="*/ 441182 w 889882"/>
                <a:gd name="connsiteY0" fmla="*/ 266316 h 889881"/>
                <a:gd name="connsiteX1" fmla="*/ 268444 w 889882"/>
                <a:gd name="connsiteY1" fmla="*/ 439053 h 889881"/>
                <a:gd name="connsiteX2" fmla="*/ 441182 w 889882"/>
                <a:gd name="connsiteY2" fmla="*/ 611790 h 889881"/>
                <a:gd name="connsiteX3" fmla="*/ 613919 w 889882"/>
                <a:gd name="connsiteY3" fmla="*/ 439053 h 889881"/>
                <a:gd name="connsiteX4" fmla="*/ 441182 w 889882"/>
                <a:gd name="connsiteY4" fmla="*/ 266316 h 889881"/>
                <a:gd name="connsiteX5" fmla="*/ 388980 w 889882"/>
                <a:gd name="connsiteY5" fmla="*/ 0 h 889881"/>
                <a:gd name="connsiteX6" fmla="*/ 500903 w 889882"/>
                <a:gd name="connsiteY6" fmla="*/ 0 h 889881"/>
                <a:gd name="connsiteX7" fmla="*/ 500903 w 889882"/>
                <a:gd name="connsiteY7" fmla="*/ 60161 h 889881"/>
                <a:gd name="connsiteX8" fmla="*/ 524838 w 889882"/>
                <a:gd name="connsiteY8" fmla="*/ 62573 h 889881"/>
                <a:gd name="connsiteX9" fmla="*/ 589495 w 889882"/>
                <a:gd name="connsiteY9" fmla="*/ 82644 h 889881"/>
                <a:gd name="connsiteX10" fmla="*/ 618948 w 889882"/>
                <a:gd name="connsiteY10" fmla="*/ 31630 h 889881"/>
                <a:gd name="connsiteX11" fmla="*/ 715876 w 889882"/>
                <a:gd name="connsiteY11" fmla="*/ 87591 h 889881"/>
                <a:gd name="connsiteX12" fmla="*/ 686033 w 889882"/>
                <a:gd name="connsiteY12" fmla="*/ 139281 h 889881"/>
                <a:gd name="connsiteX13" fmla="*/ 721707 w 889882"/>
                <a:gd name="connsiteY13" fmla="*/ 168715 h 889881"/>
                <a:gd name="connsiteX14" fmla="*/ 750665 w 889882"/>
                <a:gd name="connsiteY14" fmla="*/ 203812 h 889881"/>
                <a:gd name="connsiteX15" fmla="*/ 802290 w 889882"/>
                <a:gd name="connsiteY15" fmla="*/ 174007 h 889881"/>
                <a:gd name="connsiteX16" fmla="*/ 858251 w 889882"/>
                <a:gd name="connsiteY16" fmla="*/ 270935 h 889881"/>
                <a:gd name="connsiteX17" fmla="*/ 807553 w 889882"/>
                <a:gd name="connsiteY17" fmla="*/ 300205 h 889881"/>
                <a:gd name="connsiteX18" fmla="*/ 827848 w 889882"/>
                <a:gd name="connsiteY18" fmla="*/ 365584 h 889881"/>
                <a:gd name="connsiteX19" fmla="*/ 830207 w 889882"/>
                <a:gd name="connsiteY19" fmla="*/ 388980 h 889881"/>
                <a:gd name="connsiteX20" fmla="*/ 889882 w 889882"/>
                <a:gd name="connsiteY20" fmla="*/ 388980 h 889881"/>
                <a:gd name="connsiteX21" fmla="*/ 889882 w 889882"/>
                <a:gd name="connsiteY21" fmla="*/ 500903 h 889881"/>
                <a:gd name="connsiteX22" fmla="*/ 830029 w 889882"/>
                <a:gd name="connsiteY22" fmla="*/ 500903 h 889881"/>
                <a:gd name="connsiteX23" fmla="*/ 827848 w 889882"/>
                <a:gd name="connsiteY23" fmla="*/ 522539 h 889881"/>
                <a:gd name="connsiteX24" fmla="*/ 807090 w 889882"/>
                <a:gd name="connsiteY24" fmla="*/ 589410 h 889881"/>
                <a:gd name="connsiteX25" fmla="*/ 858251 w 889882"/>
                <a:gd name="connsiteY25" fmla="*/ 618948 h 889881"/>
                <a:gd name="connsiteX26" fmla="*/ 802290 w 889882"/>
                <a:gd name="connsiteY26" fmla="*/ 715876 h 889881"/>
                <a:gd name="connsiteX27" fmla="*/ 749682 w 889882"/>
                <a:gd name="connsiteY27" fmla="*/ 685502 h 889881"/>
                <a:gd name="connsiteX28" fmla="*/ 721707 w 889882"/>
                <a:gd name="connsiteY28" fmla="*/ 719408 h 889881"/>
                <a:gd name="connsiteX29" fmla="*/ 685345 w 889882"/>
                <a:gd name="connsiteY29" fmla="*/ 749409 h 889881"/>
                <a:gd name="connsiteX30" fmla="*/ 715876 w 889882"/>
                <a:gd name="connsiteY30" fmla="*/ 802290 h 889881"/>
                <a:gd name="connsiteX31" fmla="*/ 618948 w 889882"/>
                <a:gd name="connsiteY31" fmla="*/ 858252 h 889881"/>
                <a:gd name="connsiteX32" fmla="*/ 588634 w 889882"/>
                <a:gd name="connsiteY32" fmla="*/ 805746 h 889881"/>
                <a:gd name="connsiteX33" fmla="*/ 524838 w 889882"/>
                <a:gd name="connsiteY33" fmla="*/ 825549 h 889881"/>
                <a:gd name="connsiteX34" fmla="*/ 500903 w 889882"/>
                <a:gd name="connsiteY34" fmla="*/ 827962 h 889881"/>
                <a:gd name="connsiteX35" fmla="*/ 500903 w 889882"/>
                <a:gd name="connsiteY35" fmla="*/ 889881 h 889881"/>
                <a:gd name="connsiteX36" fmla="*/ 388980 w 889882"/>
                <a:gd name="connsiteY36" fmla="*/ 889881 h 889881"/>
                <a:gd name="connsiteX37" fmla="*/ 388980 w 889882"/>
                <a:gd name="connsiteY37" fmla="*/ 827676 h 889881"/>
                <a:gd name="connsiteX38" fmla="*/ 367883 w 889882"/>
                <a:gd name="connsiteY38" fmla="*/ 825549 h 889881"/>
                <a:gd name="connsiteX39" fmla="*/ 301681 w 889882"/>
                <a:gd name="connsiteY39" fmla="*/ 804998 h 889881"/>
                <a:gd name="connsiteX40" fmla="*/ 270935 w 889882"/>
                <a:gd name="connsiteY40" fmla="*/ 858252 h 889881"/>
                <a:gd name="connsiteX41" fmla="*/ 174007 w 889882"/>
                <a:gd name="connsiteY41" fmla="*/ 802290 h 889881"/>
                <a:gd name="connsiteX42" fmla="*/ 205454 w 889882"/>
                <a:gd name="connsiteY42" fmla="*/ 747823 h 889881"/>
                <a:gd name="connsiteX43" fmla="*/ 171014 w 889882"/>
                <a:gd name="connsiteY43" fmla="*/ 719408 h 889881"/>
                <a:gd name="connsiteX44" fmla="*/ 142123 w 889882"/>
                <a:gd name="connsiteY44" fmla="*/ 684392 h 889881"/>
                <a:gd name="connsiteX45" fmla="*/ 87591 w 889882"/>
                <a:gd name="connsiteY45" fmla="*/ 715876 h 889881"/>
                <a:gd name="connsiteX46" fmla="*/ 31630 w 889882"/>
                <a:gd name="connsiteY46" fmla="*/ 618948 h 889881"/>
                <a:gd name="connsiteX47" fmla="*/ 85199 w 889882"/>
                <a:gd name="connsiteY47" fmla="*/ 588019 h 889881"/>
                <a:gd name="connsiteX48" fmla="*/ 64873 w 889882"/>
                <a:gd name="connsiteY48" fmla="*/ 522539 h 889881"/>
                <a:gd name="connsiteX49" fmla="*/ 62692 w 889882"/>
                <a:gd name="connsiteY49" fmla="*/ 500903 h 889881"/>
                <a:gd name="connsiteX50" fmla="*/ 0 w 889882"/>
                <a:gd name="connsiteY50" fmla="*/ 500903 h 889881"/>
                <a:gd name="connsiteX51" fmla="*/ 0 w 889882"/>
                <a:gd name="connsiteY51" fmla="*/ 388980 h 889881"/>
                <a:gd name="connsiteX52" fmla="*/ 62514 w 889882"/>
                <a:gd name="connsiteY52" fmla="*/ 388980 h 889881"/>
                <a:gd name="connsiteX53" fmla="*/ 64873 w 889882"/>
                <a:gd name="connsiteY53" fmla="*/ 365584 h 889881"/>
                <a:gd name="connsiteX54" fmla="*/ 84736 w 889882"/>
                <a:gd name="connsiteY54" fmla="*/ 301596 h 889881"/>
                <a:gd name="connsiteX55" fmla="*/ 31630 w 889882"/>
                <a:gd name="connsiteY55" fmla="*/ 270935 h 889881"/>
                <a:gd name="connsiteX56" fmla="*/ 87591 w 889882"/>
                <a:gd name="connsiteY56" fmla="*/ 174007 h 889881"/>
                <a:gd name="connsiteX57" fmla="*/ 141139 w 889882"/>
                <a:gd name="connsiteY57" fmla="*/ 204923 h 889881"/>
                <a:gd name="connsiteX58" fmla="*/ 171014 w 889882"/>
                <a:gd name="connsiteY58" fmla="*/ 168715 h 889881"/>
                <a:gd name="connsiteX59" fmla="*/ 204766 w 889882"/>
                <a:gd name="connsiteY59" fmla="*/ 140867 h 889881"/>
                <a:gd name="connsiteX60" fmla="*/ 174007 w 889882"/>
                <a:gd name="connsiteY60" fmla="*/ 87591 h 889881"/>
                <a:gd name="connsiteX61" fmla="*/ 270935 w 889882"/>
                <a:gd name="connsiteY61" fmla="*/ 31630 h 889881"/>
                <a:gd name="connsiteX62" fmla="*/ 300819 w 889882"/>
                <a:gd name="connsiteY62" fmla="*/ 83391 h 889881"/>
                <a:gd name="connsiteX63" fmla="*/ 367883 w 889882"/>
                <a:gd name="connsiteY63" fmla="*/ 62573 h 889881"/>
                <a:gd name="connsiteX64" fmla="*/ 388980 w 889882"/>
                <a:gd name="connsiteY64" fmla="*/ 60447 h 88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89882" h="889881">
                  <a:moveTo>
                    <a:pt x="441182" y="266316"/>
                  </a:moveTo>
                  <a:cubicBezTo>
                    <a:pt x="345781" y="266316"/>
                    <a:pt x="268444" y="343653"/>
                    <a:pt x="268444" y="439053"/>
                  </a:cubicBezTo>
                  <a:cubicBezTo>
                    <a:pt x="268444" y="534453"/>
                    <a:pt x="345781" y="611790"/>
                    <a:pt x="441182" y="611790"/>
                  </a:cubicBezTo>
                  <a:cubicBezTo>
                    <a:pt x="536582" y="611790"/>
                    <a:pt x="613919" y="534453"/>
                    <a:pt x="613919" y="439053"/>
                  </a:cubicBezTo>
                  <a:cubicBezTo>
                    <a:pt x="613919" y="343653"/>
                    <a:pt x="536582" y="266316"/>
                    <a:pt x="441182" y="266316"/>
                  </a:cubicBezTo>
                  <a:close/>
                  <a:moveTo>
                    <a:pt x="388980" y="0"/>
                  </a:moveTo>
                  <a:lnTo>
                    <a:pt x="500903" y="0"/>
                  </a:lnTo>
                  <a:lnTo>
                    <a:pt x="500903" y="60161"/>
                  </a:lnTo>
                  <a:lnTo>
                    <a:pt x="524838" y="62573"/>
                  </a:lnTo>
                  <a:lnTo>
                    <a:pt x="589495" y="82644"/>
                  </a:lnTo>
                  <a:lnTo>
                    <a:pt x="618948" y="31630"/>
                  </a:lnTo>
                  <a:lnTo>
                    <a:pt x="715876" y="87591"/>
                  </a:lnTo>
                  <a:lnTo>
                    <a:pt x="686033" y="139281"/>
                  </a:lnTo>
                  <a:lnTo>
                    <a:pt x="721707" y="168715"/>
                  </a:lnTo>
                  <a:lnTo>
                    <a:pt x="750665" y="203812"/>
                  </a:lnTo>
                  <a:lnTo>
                    <a:pt x="802290" y="174007"/>
                  </a:lnTo>
                  <a:lnTo>
                    <a:pt x="858251" y="270935"/>
                  </a:lnTo>
                  <a:lnTo>
                    <a:pt x="807553" y="300205"/>
                  </a:lnTo>
                  <a:lnTo>
                    <a:pt x="827848" y="365584"/>
                  </a:lnTo>
                  <a:lnTo>
                    <a:pt x="830207" y="388980"/>
                  </a:lnTo>
                  <a:lnTo>
                    <a:pt x="889882" y="388980"/>
                  </a:lnTo>
                  <a:lnTo>
                    <a:pt x="889882" y="500903"/>
                  </a:lnTo>
                  <a:lnTo>
                    <a:pt x="830029" y="500903"/>
                  </a:lnTo>
                  <a:lnTo>
                    <a:pt x="827848" y="522539"/>
                  </a:lnTo>
                  <a:lnTo>
                    <a:pt x="807090" y="589410"/>
                  </a:lnTo>
                  <a:lnTo>
                    <a:pt x="858251" y="618948"/>
                  </a:lnTo>
                  <a:lnTo>
                    <a:pt x="802290" y="715876"/>
                  </a:lnTo>
                  <a:lnTo>
                    <a:pt x="749682" y="685502"/>
                  </a:lnTo>
                  <a:lnTo>
                    <a:pt x="721707" y="719408"/>
                  </a:lnTo>
                  <a:lnTo>
                    <a:pt x="685345" y="749409"/>
                  </a:lnTo>
                  <a:lnTo>
                    <a:pt x="715876" y="802290"/>
                  </a:lnTo>
                  <a:lnTo>
                    <a:pt x="618948" y="858252"/>
                  </a:lnTo>
                  <a:lnTo>
                    <a:pt x="588634" y="805746"/>
                  </a:lnTo>
                  <a:lnTo>
                    <a:pt x="524838" y="825549"/>
                  </a:lnTo>
                  <a:lnTo>
                    <a:pt x="500903" y="827962"/>
                  </a:lnTo>
                  <a:lnTo>
                    <a:pt x="500903" y="889881"/>
                  </a:lnTo>
                  <a:lnTo>
                    <a:pt x="388980" y="889881"/>
                  </a:lnTo>
                  <a:lnTo>
                    <a:pt x="388980" y="827676"/>
                  </a:lnTo>
                  <a:lnTo>
                    <a:pt x="367883" y="825549"/>
                  </a:lnTo>
                  <a:lnTo>
                    <a:pt x="301681" y="804998"/>
                  </a:lnTo>
                  <a:lnTo>
                    <a:pt x="270935" y="858252"/>
                  </a:lnTo>
                  <a:lnTo>
                    <a:pt x="174007" y="802290"/>
                  </a:lnTo>
                  <a:lnTo>
                    <a:pt x="205454" y="747823"/>
                  </a:lnTo>
                  <a:lnTo>
                    <a:pt x="171014" y="719408"/>
                  </a:lnTo>
                  <a:lnTo>
                    <a:pt x="142123" y="684392"/>
                  </a:lnTo>
                  <a:lnTo>
                    <a:pt x="87591" y="715876"/>
                  </a:lnTo>
                  <a:lnTo>
                    <a:pt x="31630" y="618948"/>
                  </a:lnTo>
                  <a:lnTo>
                    <a:pt x="85199" y="588019"/>
                  </a:lnTo>
                  <a:lnTo>
                    <a:pt x="64873" y="522539"/>
                  </a:lnTo>
                  <a:lnTo>
                    <a:pt x="62692" y="500903"/>
                  </a:lnTo>
                  <a:lnTo>
                    <a:pt x="0" y="500903"/>
                  </a:lnTo>
                  <a:lnTo>
                    <a:pt x="0" y="388980"/>
                  </a:lnTo>
                  <a:lnTo>
                    <a:pt x="62514" y="388980"/>
                  </a:lnTo>
                  <a:lnTo>
                    <a:pt x="64873" y="365584"/>
                  </a:lnTo>
                  <a:lnTo>
                    <a:pt x="84736" y="301596"/>
                  </a:lnTo>
                  <a:lnTo>
                    <a:pt x="31630" y="270935"/>
                  </a:lnTo>
                  <a:lnTo>
                    <a:pt x="87591" y="174007"/>
                  </a:lnTo>
                  <a:lnTo>
                    <a:pt x="141139" y="204923"/>
                  </a:lnTo>
                  <a:lnTo>
                    <a:pt x="171014" y="168715"/>
                  </a:lnTo>
                  <a:lnTo>
                    <a:pt x="204766" y="140867"/>
                  </a:lnTo>
                  <a:lnTo>
                    <a:pt x="174007" y="87591"/>
                  </a:lnTo>
                  <a:lnTo>
                    <a:pt x="270935" y="31630"/>
                  </a:lnTo>
                  <a:lnTo>
                    <a:pt x="300819" y="83391"/>
                  </a:lnTo>
                  <a:lnTo>
                    <a:pt x="367883" y="62573"/>
                  </a:lnTo>
                  <a:lnTo>
                    <a:pt x="388980" y="60447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椭圆 410"/>
            <p:cNvSpPr/>
            <p:nvPr/>
          </p:nvSpPr>
          <p:spPr>
            <a:xfrm>
              <a:off x="3339631" y="3385422"/>
              <a:ext cx="276117" cy="27626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矩形 411"/>
            <p:cNvSpPr/>
            <p:nvPr/>
          </p:nvSpPr>
          <p:spPr>
            <a:xfrm rot="1800000">
              <a:off x="3971210" y="2953561"/>
              <a:ext cx="60301" cy="34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矩形 412"/>
            <p:cNvSpPr/>
            <p:nvPr/>
          </p:nvSpPr>
          <p:spPr>
            <a:xfrm rot="3600000">
              <a:off x="4053711" y="3036131"/>
              <a:ext cx="60333" cy="34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矩形 413"/>
            <p:cNvSpPr/>
            <p:nvPr/>
          </p:nvSpPr>
          <p:spPr>
            <a:xfrm rot="5400000">
              <a:off x="4083861" y="3147272"/>
              <a:ext cx="60333" cy="34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矩形 414"/>
            <p:cNvSpPr/>
            <p:nvPr/>
          </p:nvSpPr>
          <p:spPr>
            <a:xfrm rot="7200000">
              <a:off x="4053711" y="3260000"/>
              <a:ext cx="60333" cy="34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矩形 415"/>
            <p:cNvSpPr/>
            <p:nvPr/>
          </p:nvSpPr>
          <p:spPr>
            <a:xfrm rot="9000000">
              <a:off x="3971210" y="3342553"/>
              <a:ext cx="60301" cy="33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矩形 416"/>
            <p:cNvSpPr/>
            <p:nvPr/>
          </p:nvSpPr>
          <p:spPr>
            <a:xfrm rot="10800000">
              <a:off x="3856954" y="3372720"/>
              <a:ext cx="61888" cy="33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矩形 417"/>
            <p:cNvSpPr/>
            <p:nvPr/>
          </p:nvSpPr>
          <p:spPr>
            <a:xfrm rot="12600000">
              <a:off x="3744285" y="3342553"/>
              <a:ext cx="61889" cy="33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矩形 418"/>
            <p:cNvSpPr/>
            <p:nvPr/>
          </p:nvSpPr>
          <p:spPr>
            <a:xfrm rot="14400000">
              <a:off x="3661750" y="3260000"/>
              <a:ext cx="60333" cy="34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矩形 419"/>
            <p:cNvSpPr/>
            <p:nvPr/>
          </p:nvSpPr>
          <p:spPr>
            <a:xfrm rot="16200000">
              <a:off x="3631600" y="3147272"/>
              <a:ext cx="60333" cy="34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矩形 420"/>
            <p:cNvSpPr/>
            <p:nvPr/>
          </p:nvSpPr>
          <p:spPr>
            <a:xfrm rot="18000000">
              <a:off x="3661750" y="3036131"/>
              <a:ext cx="60333" cy="34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矩形 421"/>
            <p:cNvSpPr/>
            <p:nvPr/>
          </p:nvSpPr>
          <p:spPr>
            <a:xfrm rot="19800000">
              <a:off x="3744285" y="2953561"/>
              <a:ext cx="61889" cy="34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3" name="任意多边形 422"/>
            <p:cNvSpPr/>
            <p:nvPr/>
          </p:nvSpPr>
          <p:spPr>
            <a:xfrm>
              <a:off x="3676050" y="2953561"/>
              <a:ext cx="425284" cy="422334"/>
            </a:xfrm>
            <a:custGeom>
              <a:avLst/>
              <a:gdLst>
                <a:gd name="connsiteX0" fmla="*/ 162142 w 327015"/>
                <a:gd name="connsiteY0" fmla="*/ 28994 h 327016"/>
                <a:gd name="connsiteX1" fmla="*/ 27011 w 327015"/>
                <a:gd name="connsiteY1" fmla="*/ 164125 h 327016"/>
                <a:gd name="connsiteX2" fmla="*/ 162142 w 327015"/>
                <a:gd name="connsiteY2" fmla="*/ 299255 h 327016"/>
                <a:gd name="connsiteX3" fmla="*/ 297272 w 327015"/>
                <a:gd name="connsiteY3" fmla="*/ 164125 h 327016"/>
                <a:gd name="connsiteX4" fmla="*/ 162142 w 327015"/>
                <a:gd name="connsiteY4" fmla="*/ 28994 h 327016"/>
                <a:gd name="connsiteX5" fmla="*/ 163508 w 327015"/>
                <a:gd name="connsiteY5" fmla="*/ 0 h 327016"/>
                <a:gd name="connsiteX6" fmla="*/ 327015 w 327015"/>
                <a:gd name="connsiteY6" fmla="*/ 163508 h 327016"/>
                <a:gd name="connsiteX7" fmla="*/ 163508 w 327015"/>
                <a:gd name="connsiteY7" fmla="*/ 327016 h 327016"/>
                <a:gd name="connsiteX8" fmla="*/ 0 w 327015"/>
                <a:gd name="connsiteY8" fmla="*/ 163508 h 327016"/>
                <a:gd name="connsiteX9" fmla="*/ 163508 w 327015"/>
                <a:gd name="connsiteY9" fmla="*/ 0 h 32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015" h="327016">
                  <a:moveTo>
                    <a:pt x="162142" y="28994"/>
                  </a:moveTo>
                  <a:cubicBezTo>
                    <a:pt x="87511" y="28994"/>
                    <a:pt x="27011" y="89494"/>
                    <a:pt x="27011" y="164125"/>
                  </a:cubicBezTo>
                  <a:cubicBezTo>
                    <a:pt x="27011" y="238755"/>
                    <a:pt x="87511" y="299255"/>
                    <a:pt x="162142" y="299255"/>
                  </a:cubicBezTo>
                  <a:cubicBezTo>
                    <a:pt x="236772" y="299255"/>
                    <a:pt x="297272" y="238755"/>
                    <a:pt x="297272" y="164125"/>
                  </a:cubicBezTo>
                  <a:cubicBezTo>
                    <a:pt x="297272" y="89494"/>
                    <a:pt x="236772" y="28994"/>
                    <a:pt x="162142" y="28994"/>
                  </a:cubicBezTo>
                  <a:close/>
                  <a:moveTo>
                    <a:pt x="163508" y="0"/>
                  </a:moveTo>
                  <a:cubicBezTo>
                    <a:pt x="253810" y="0"/>
                    <a:pt x="327015" y="73205"/>
                    <a:pt x="327015" y="163508"/>
                  </a:cubicBezTo>
                  <a:cubicBezTo>
                    <a:pt x="327015" y="253811"/>
                    <a:pt x="253810" y="327016"/>
                    <a:pt x="163508" y="327016"/>
                  </a:cubicBezTo>
                  <a:cubicBezTo>
                    <a:pt x="73205" y="327016"/>
                    <a:pt x="0" y="253811"/>
                    <a:pt x="0" y="163508"/>
                  </a:cubicBezTo>
                  <a:cubicBezTo>
                    <a:pt x="0" y="73205"/>
                    <a:pt x="73205" y="0"/>
                    <a:pt x="163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4" name="任意多边形 423"/>
            <p:cNvSpPr/>
            <p:nvPr/>
          </p:nvSpPr>
          <p:spPr>
            <a:xfrm>
              <a:off x="3728416" y="3007544"/>
              <a:ext cx="318964" cy="314369"/>
            </a:xfrm>
            <a:custGeom>
              <a:avLst/>
              <a:gdLst>
                <a:gd name="connsiteX0" fmla="*/ 150008 w 244020"/>
                <a:gd name="connsiteY0" fmla="*/ 23440 h 244020"/>
                <a:gd name="connsiteX1" fmla="*/ 138474 w 244020"/>
                <a:gd name="connsiteY1" fmla="*/ 45133 h 244020"/>
                <a:gd name="connsiteX2" fmla="*/ 129633 w 244020"/>
                <a:gd name="connsiteY2" fmla="*/ 43454 h 244020"/>
                <a:gd name="connsiteX3" fmla="*/ 114512 w 244020"/>
                <a:gd name="connsiteY3" fmla="*/ 43585 h 244020"/>
                <a:gd name="connsiteX4" fmla="*/ 102559 w 244020"/>
                <a:gd name="connsiteY4" fmla="*/ 46021 h 244020"/>
                <a:gd name="connsiteX5" fmla="*/ 89763 w 244020"/>
                <a:gd name="connsiteY5" fmla="*/ 25544 h 244020"/>
                <a:gd name="connsiteX6" fmla="*/ 51524 w 244020"/>
                <a:gd name="connsiteY6" fmla="*/ 49438 h 244020"/>
                <a:gd name="connsiteX7" fmla="*/ 64195 w 244020"/>
                <a:gd name="connsiteY7" fmla="*/ 69717 h 244020"/>
                <a:gd name="connsiteX8" fmla="*/ 62399 w 244020"/>
                <a:gd name="connsiteY8" fmla="*/ 71498 h 244020"/>
                <a:gd name="connsiteX9" fmla="*/ 53592 w 244020"/>
                <a:gd name="connsiteY9" fmla="*/ 84675 h 244020"/>
                <a:gd name="connsiteX10" fmla="*/ 47593 w 244020"/>
                <a:gd name="connsiteY10" fmla="*/ 99344 h 244020"/>
                <a:gd name="connsiteX11" fmla="*/ 47121 w 244020"/>
                <a:gd name="connsiteY11" fmla="*/ 101828 h 244020"/>
                <a:gd name="connsiteX12" fmla="*/ 23224 w 244020"/>
                <a:gd name="connsiteY12" fmla="*/ 102663 h 244020"/>
                <a:gd name="connsiteX13" fmla="*/ 24797 w 244020"/>
                <a:gd name="connsiteY13" fmla="*/ 147727 h 244020"/>
                <a:gd name="connsiteX14" fmla="*/ 48929 w 244020"/>
                <a:gd name="connsiteY14" fmla="*/ 146884 h 244020"/>
                <a:gd name="connsiteX15" fmla="*/ 53593 w 244020"/>
                <a:gd name="connsiteY15" fmla="*/ 158156 h 244020"/>
                <a:gd name="connsiteX16" fmla="*/ 61941 w 244020"/>
                <a:gd name="connsiteY16" fmla="*/ 170765 h 244020"/>
                <a:gd name="connsiteX17" fmla="*/ 68277 w 244020"/>
                <a:gd name="connsiteY17" fmla="*/ 177155 h 244020"/>
                <a:gd name="connsiteX18" fmla="*/ 56742 w 244020"/>
                <a:gd name="connsiteY18" fmla="*/ 198848 h 244020"/>
                <a:gd name="connsiteX19" fmla="*/ 96556 w 244020"/>
                <a:gd name="connsiteY19" fmla="*/ 220017 h 244020"/>
                <a:gd name="connsiteX20" fmla="*/ 108290 w 244020"/>
                <a:gd name="connsiteY20" fmla="*/ 197950 h 244020"/>
                <a:gd name="connsiteX21" fmla="*/ 115723 w 244020"/>
                <a:gd name="connsiteY21" fmla="*/ 199362 h 244020"/>
                <a:gd name="connsiteX22" fmla="*/ 130844 w 244020"/>
                <a:gd name="connsiteY22" fmla="*/ 199231 h 244020"/>
                <a:gd name="connsiteX23" fmla="*/ 143511 w 244020"/>
                <a:gd name="connsiteY23" fmla="*/ 196649 h 244020"/>
                <a:gd name="connsiteX24" fmla="*/ 156800 w 244020"/>
                <a:gd name="connsiteY24" fmla="*/ 217914 h 244020"/>
                <a:gd name="connsiteX25" fmla="*/ 195040 w 244020"/>
                <a:gd name="connsiteY25" fmla="*/ 194019 h 244020"/>
                <a:gd name="connsiteX26" fmla="*/ 181658 w 244020"/>
                <a:gd name="connsiteY26" fmla="*/ 172605 h 244020"/>
                <a:gd name="connsiteX27" fmla="*/ 182957 w 244020"/>
                <a:gd name="connsiteY27" fmla="*/ 171317 h 244020"/>
                <a:gd name="connsiteX28" fmla="*/ 191763 w 244020"/>
                <a:gd name="connsiteY28" fmla="*/ 158141 h 244020"/>
                <a:gd name="connsiteX29" fmla="*/ 197762 w 244020"/>
                <a:gd name="connsiteY29" fmla="*/ 143472 h 244020"/>
                <a:gd name="connsiteX30" fmla="*/ 198103 w 244020"/>
                <a:gd name="connsiteY30" fmla="*/ 141676 h 244020"/>
                <a:gd name="connsiteX31" fmla="*/ 223340 w 244020"/>
                <a:gd name="connsiteY31" fmla="*/ 140794 h 244020"/>
                <a:gd name="connsiteX32" fmla="*/ 221766 w 244020"/>
                <a:gd name="connsiteY32" fmla="*/ 95730 h 244020"/>
                <a:gd name="connsiteX33" fmla="*/ 196706 w 244020"/>
                <a:gd name="connsiteY33" fmla="*/ 96606 h 244020"/>
                <a:gd name="connsiteX34" fmla="*/ 191764 w 244020"/>
                <a:gd name="connsiteY34" fmla="*/ 84660 h 244020"/>
                <a:gd name="connsiteX35" fmla="*/ 183415 w 244020"/>
                <a:gd name="connsiteY35" fmla="*/ 72051 h 244020"/>
                <a:gd name="connsiteX36" fmla="*/ 178088 w 244020"/>
                <a:gd name="connsiteY36" fmla="*/ 66677 h 244020"/>
                <a:gd name="connsiteX37" fmla="*/ 189822 w 244020"/>
                <a:gd name="connsiteY37" fmla="*/ 44610 h 244020"/>
                <a:gd name="connsiteX38" fmla="*/ 122010 w 244020"/>
                <a:gd name="connsiteY38" fmla="*/ 0 h 244020"/>
                <a:gd name="connsiteX39" fmla="*/ 244020 w 244020"/>
                <a:gd name="connsiteY39" fmla="*/ 122010 h 244020"/>
                <a:gd name="connsiteX40" fmla="*/ 122010 w 244020"/>
                <a:gd name="connsiteY40" fmla="*/ 244020 h 244020"/>
                <a:gd name="connsiteX41" fmla="*/ 0 w 244020"/>
                <a:gd name="connsiteY41" fmla="*/ 122010 h 244020"/>
                <a:gd name="connsiteX42" fmla="*/ 122010 w 244020"/>
                <a:gd name="connsiteY42" fmla="*/ 0 h 24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4020" h="244020">
                  <a:moveTo>
                    <a:pt x="150008" y="23440"/>
                  </a:moveTo>
                  <a:lnTo>
                    <a:pt x="138474" y="45133"/>
                  </a:lnTo>
                  <a:lnTo>
                    <a:pt x="129633" y="43454"/>
                  </a:lnTo>
                  <a:cubicBezTo>
                    <a:pt x="124571" y="43005"/>
                    <a:pt x="119507" y="43056"/>
                    <a:pt x="114512" y="43585"/>
                  </a:cubicBezTo>
                  <a:lnTo>
                    <a:pt x="102559" y="46021"/>
                  </a:lnTo>
                  <a:lnTo>
                    <a:pt x="89763" y="25544"/>
                  </a:lnTo>
                  <a:lnTo>
                    <a:pt x="51524" y="49438"/>
                  </a:lnTo>
                  <a:lnTo>
                    <a:pt x="64195" y="69717"/>
                  </a:lnTo>
                  <a:lnTo>
                    <a:pt x="62399" y="71498"/>
                  </a:lnTo>
                  <a:cubicBezTo>
                    <a:pt x="59088" y="75505"/>
                    <a:pt x="56128" y="79905"/>
                    <a:pt x="53592" y="84675"/>
                  </a:cubicBezTo>
                  <a:cubicBezTo>
                    <a:pt x="51057" y="89444"/>
                    <a:pt x="49064" y="94358"/>
                    <a:pt x="47593" y="99344"/>
                  </a:cubicBezTo>
                  <a:lnTo>
                    <a:pt x="47121" y="101828"/>
                  </a:lnTo>
                  <a:lnTo>
                    <a:pt x="23224" y="102663"/>
                  </a:lnTo>
                  <a:lnTo>
                    <a:pt x="24797" y="147727"/>
                  </a:lnTo>
                  <a:lnTo>
                    <a:pt x="48929" y="146884"/>
                  </a:lnTo>
                  <a:lnTo>
                    <a:pt x="53593" y="158156"/>
                  </a:lnTo>
                  <a:cubicBezTo>
                    <a:pt x="55948" y="162593"/>
                    <a:pt x="58738" y="166820"/>
                    <a:pt x="61941" y="170765"/>
                  </a:cubicBezTo>
                  <a:lnTo>
                    <a:pt x="68277" y="177155"/>
                  </a:lnTo>
                  <a:lnTo>
                    <a:pt x="56742" y="198848"/>
                  </a:lnTo>
                  <a:lnTo>
                    <a:pt x="96556" y="220017"/>
                  </a:lnTo>
                  <a:lnTo>
                    <a:pt x="108290" y="197950"/>
                  </a:lnTo>
                  <a:lnTo>
                    <a:pt x="115723" y="199362"/>
                  </a:lnTo>
                  <a:cubicBezTo>
                    <a:pt x="120785" y="199811"/>
                    <a:pt x="125849" y="199760"/>
                    <a:pt x="130844" y="199231"/>
                  </a:cubicBezTo>
                  <a:lnTo>
                    <a:pt x="143511" y="196649"/>
                  </a:lnTo>
                  <a:lnTo>
                    <a:pt x="156800" y="217914"/>
                  </a:lnTo>
                  <a:lnTo>
                    <a:pt x="195040" y="194019"/>
                  </a:lnTo>
                  <a:lnTo>
                    <a:pt x="181658" y="172605"/>
                  </a:lnTo>
                  <a:lnTo>
                    <a:pt x="182957" y="171317"/>
                  </a:lnTo>
                  <a:cubicBezTo>
                    <a:pt x="186268" y="167309"/>
                    <a:pt x="189227" y="162910"/>
                    <a:pt x="191763" y="158141"/>
                  </a:cubicBezTo>
                  <a:cubicBezTo>
                    <a:pt x="194298" y="153371"/>
                    <a:pt x="196292" y="148459"/>
                    <a:pt x="197762" y="143472"/>
                  </a:cubicBezTo>
                  <a:lnTo>
                    <a:pt x="198103" y="141676"/>
                  </a:lnTo>
                  <a:lnTo>
                    <a:pt x="223340" y="140794"/>
                  </a:lnTo>
                  <a:lnTo>
                    <a:pt x="221766" y="95730"/>
                  </a:lnTo>
                  <a:lnTo>
                    <a:pt x="196706" y="96606"/>
                  </a:lnTo>
                  <a:lnTo>
                    <a:pt x="191764" y="84660"/>
                  </a:lnTo>
                  <a:cubicBezTo>
                    <a:pt x="189409" y="80222"/>
                    <a:pt x="186618" y="75996"/>
                    <a:pt x="183415" y="72051"/>
                  </a:cubicBezTo>
                  <a:lnTo>
                    <a:pt x="178088" y="66677"/>
                  </a:lnTo>
                  <a:lnTo>
                    <a:pt x="189822" y="44610"/>
                  </a:lnTo>
                  <a:close/>
                  <a:moveTo>
                    <a:pt x="122010" y="0"/>
                  </a:moveTo>
                  <a:cubicBezTo>
                    <a:pt x="189394" y="0"/>
                    <a:pt x="244020" y="54626"/>
                    <a:pt x="244020" y="122010"/>
                  </a:cubicBezTo>
                  <a:cubicBezTo>
                    <a:pt x="244020" y="189394"/>
                    <a:pt x="189394" y="244020"/>
                    <a:pt x="122010" y="244020"/>
                  </a:cubicBezTo>
                  <a:cubicBezTo>
                    <a:pt x="54626" y="244020"/>
                    <a:pt x="0" y="189394"/>
                    <a:pt x="0" y="122010"/>
                  </a:cubicBezTo>
                  <a:cubicBezTo>
                    <a:pt x="0" y="54626"/>
                    <a:pt x="54626" y="0"/>
                    <a:pt x="122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5" name="矩形 424"/>
            <p:cNvSpPr/>
            <p:nvPr/>
          </p:nvSpPr>
          <p:spPr>
            <a:xfrm rot="1800000">
              <a:off x="3239657" y="3626756"/>
              <a:ext cx="20630" cy="111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6" name="矩形 425"/>
            <p:cNvSpPr/>
            <p:nvPr/>
          </p:nvSpPr>
          <p:spPr>
            <a:xfrm rot="3600000">
              <a:off x="3266628" y="3653750"/>
              <a:ext cx="20640" cy="11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7" name="矩形 426"/>
            <p:cNvSpPr/>
            <p:nvPr/>
          </p:nvSpPr>
          <p:spPr>
            <a:xfrm rot="5400000">
              <a:off x="3276944" y="3689472"/>
              <a:ext cx="19053" cy="11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8" name="矩形 427"/>
            <p:cNvSpPr/>
            <p:nvPr/>
          </p:nvSpPr>
          <p:spPr>
            <a:xfrm rot="7200000">
              <a:off x="3267422" y="3725990"/>
              <a:ext cx="19053" cy="11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" name="矩形 428"/>
            <p:cNvSpPr/>
            <p:nvPr/>
          </p:nvSpPr>
          <p:spPr>
            <a:xfrm rot="9000000">
              <a:off x="3239657" y="3752186"/>
              <a:ext cx="20630" cy="11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" name="矩形 429"/>
            <p:cNvSpPr/>
            <p:nvPr/>
          </p:nvSpPr>
          <p:spPr>
            <a:xfrm rot="10800000">
              <a:off x="3204746" y="3761712"/>
              <a:ext cx="19043" cy="11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1" name="矩形 430"/>
            <p:cNvSpPr/>
            <p:nvPr/>
          </p:nvSpPr>
          <p:spPr>
            <a:xfrm rot="12600000">
              <a:off x="3168248" y="3752186"/>
              <a:ext cx="19043" cy="11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2" name="矩形 431"/>
            <p:cNvSpPr/>
            <p:nvPr/>
          </p:nvSpPr>
          <p:spPr>
            <a:xfrm rot="14400000">
              <a:off x="3142059" y="3725991"/>
              <a:ext cx="19053" cy="11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3" name="矩形 432"/>
            <p:cNvSpPr/>
            <p:nvPr/>
          </p:nvSpPr>
          <p:spPr>
            <a:xfrm rot="16200000">
              <a:off x="3132538" y="3689473"/>
              <a:ext cx="19053" cy="11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4" name="任意多边形 433"/>
            <p:cNvSpPr/>
            <p:nvPr/>
          </p:nvSpPr>
          <p:spPr>
            <a:xfrm>
              <a:off x="3146032" y="3626756"/>
              <a:ext cx="136472" cy="136544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5" name="任意多边形 434"/>
            <p:cNvSpPr/>
            <p:nvPr/>
          </p:nvSpPr>
          <p:spPr>
            <a:xfrm>
              <a:off x="3157139" y="3639458"/>
              <a:ext cx="112669" cy="112728"/>
            </a:xfrm>
            <a:custGeom>
              <a:avLst/>
              <a:gdLst>
                <a:gd name="connsiteX0" fmla="*/ 389436 w 771086"/>
                <a:gd name="connsiteY0" fmla="*/ 147342 h 771086"/>
                <a:gd name="connsiteX1" fmla="*/ 152996 w 771086"/>
                <a:gd name="connsiteY1" fmla="*/ 383782 h 771086"/>
                <a:gd name="connsiteX2" fmla="*/ 389436 w 771086"/>
                <a:gd name="connsiteY2" fmla="*/ 620222 h 771086"/>
                <a:gd name="connsiteX3" fmla="*/ 625876 w 771086"/>
                <a:gd name="connsiteY3" fmla="*/ 383782 h 771086"/>
                <a:gd name="connsiteX4" fmla="*/ 389436 w 771086"/>
                <a:gd name="connsiteY4" fmla="*/ 147342 h 771086"/>
                <a:gd name="connsiteX5" fmla="*/ 385543 w 771086"/>
                <a:gd name="connsiteY5" fmla="*/ 0 h 771086"/>
                <a:gd name="connsiteX6" fmla="*/ 771086 w 771086"/>
                <a:gd name="connsiteY6" fmla="*/ 385543 h 771086"/>
                <a:gd name="connsiteX7" fmla="*/ 385543 w 771086"/>
                <a:gd name="connsiteY7" fmla="*/ 771086 h 771086"/>
                <a:gd name="connsiteX8" fmla="*/ 0 w 771086"/>
                <a:gd name="connsiteY8" fmla="*/ 385543 h 771086"/>
                <a:gd name="connsiteX9" fmla="*/ 385543 w 771086"/>
                <a:gd name="connsiteY9" fmla="*/ 0 h 77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086" h="771086">
                  <a:moveTo>
                    <a:pt x="389436" y="147342"/>
                  </a:moveTo>
                  <a:cubicBezTo>
                    <a:pt x="258854" y="147342"/>
                    <a:pt x="152996" y="253200"/>
                    <a:pt x="152996" y="383782"/>
                  </a:cubicBezTo>
                  <a:cubicBezTo>
                    <a:pt x="152996" y="514364"/>
                    <a:pt x="258854" y="620222"/>
                    <a:pt x="389436" y="620222"/>
                  </a:cubicBezTo>
                  <a:cubicBezTo>
                    <a:pt x="520018" y="620222"/>
                    <a:pt x="625876" y="514364"/>
                    <a:pt x="625876" y="383782"/>
                  </a:cubicBezTo>
                  <a:cubicBezTo>
                    <a:pt x="625876" y="253200"/>
                    <a:pt x="520018" y="147342"/>
                    <a:pt x="389436" y="147342"/>
                  </a:cubicBezTo>
                  <a:close/>
                  <a:moveTo>
                    <a:pt x="385543" y="0"/>
                  </a:moveTo>
                  <a:cubicBezTo>
                    <a:pt x="598473" y="0"/>
                    <a:pt x="771086" y="172613"/>
                    <a:pt x="771086" y="385543"/>
                  </a:cubicBezTo>
                  <a:cubicBezTo>
                    <a:pt x="771086" y="598473"/>
                    <a:pt x="598473" y="771086"/>
                    <a:pt x="385543" y="771086"/>
                  </a:cubicBezTo>
                  <a:cubicBezTo>
                    <a:pt x="172613" y="771086"/>
                    <a:pt x="0" y="598473"/>
                    <a:pt x="0" y="385543"/>
                  </a:cubicBezTo>
                  <a:cubicBezTo>
                    <a:pt x="0" y="172613"/>
                    <a:pt x="172613" y="0"/>
                    <a:pt x="385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6" name="任意多边形 435"/>
            <p:cNvSpPr/>
            <p:nvPr/>
          </p:nvSpPr>
          <p:spPr>
            <a:xfrm>
              <a:off x="3165074" y="3645809"/>
              <a:ext cx="96799" cy="98439"/>
            </a:xfrm>
            <a:custGeom>
              <a:avLst/>
              <a:gdLst>
                <a:gd name="connsiteX0" fmla="*/ 331172 w 666964"/>
                <a:gd name="connsiteY0" fmla="*/ 120540 h 666964"/>
                <a:gd name="connsiteX1" fmla="*/ 124230 w 666964"/>
                <a:gd name="connsiteY1" fmla="*/ 327482 h 666964"/>
                <a:gd name="connsiteX2" fmla="*/ 331172 w 666964"/>
                <a:gd name="connsiteY2" fmla="*/ 534424 h 666964"/>
                <a:gd name="connsiteX3" fmla="*/ 538114 w 666964"/>
                <a:gd name="connsiteY3" fmla="*/ 327482 h 666964"/>
                <a:gd name="connsiteX4" fmla="*/ 331172 w 666964"/>
                <a:gd name="connsiteY4" fmla="*/ 120540 h 666964"/>
                <a:gd name="connsiteX5" fmla="*/ 333482 w 666964"/>
                <a:gd name="connsiteY5" fmla="*/ 0 h 666964"/>
                <a:gd name="connsiteX6" fmla="*/ 666964 w 666964"/>
                <a:gd name="connsiteY6" fmla="*/ 333482 h 666964"/>
                <a:gd name="connsiteX7" fmla="*/ 333482 w 666964"/>
                <a:gd name="connsiteY7" fmla="*/ 666964 h 666964"/>
                <a:gd name="connsiteX8" fmla="*/ 0 w 666964"/>
                <a:gd name="connsiteY8" fmla="*/ 333482 h 666964"/>
                <a:gd name="connsiteX9" fmla="*/ 333482 w 666964"/>
                <a:gd name="connsiteY9" fmla="*/ 0 h 6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964" h="666964">
                  <a:moveTo>
                    <a:pt x="331172" y="120540"/>
                  </a:moveTo>
                  <a:cubicBezTo>
                    <a:pt x="216881" y="120540"/>
                    <a:pt x="124230" y="213191"/>
                    <a:pt x="124230" y="327482"/>
                  </a:cubicBezTo>
                  <a:cubicBezTo>
                    <a:pt x="124230" y="441773"/>
                    <a:pt x="216881" y="534424"/>
                    <a:pt x="331172" y="534424"/>
                  </a:cubicBezTo>
                  <a:cubicBezTo>
                    <a:pt x="445463" y="534424"/>
                    <a:pt x="538114" y="441773"/>
                    <a:pt x="538114" y="327482"/>
                  </a:cubicBezTo>
                  <a:cubicBezTo>
                    <a:pt x="538114" y="213191"/>
                    <a:pt x="445463" y="120540"/>
                    <a:pt x="331172" y="120540"/>
                  </a:cubicBezTo>
                  <a:close/>
                  <a:moveTo>
                    <a:pt x="333482" y="0"/>
                  </a:moveTo>
                  <a:cubicBezTo>
                    <a:pt x="517659" y="0"/>
                    <a:pt x="666964" y="149305"/>
                    <a:pt x="666964" y="333482"/>
                  </a:cubicBezTo>
                  <a:cubicBezTo>
                    <a:pt x="666964" y="517659"/>
                    <a:pt x="517659" y="666964"/>
                    <a:pt x="333482" y="666964"/>
                  </a:cubicBezTo>
                  <a:cubicBezTo>
                    <a:pt x="149305" y="666964"/>
                    <a:pt x="0" y="517659"/>
                    <a:pt x="0" y="333482"/>
                  </a:cubicBezTo>
                  <a:cubicBezTo>
                    <a:pt x="0" y="149305"/>
                    <a:pt x="149305" y="0"/>
                    <a:pt x="333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组合 436"/>
            <p:cNvGrpSpPr/>
            <p:nvPr/>
          </p:nvGrpSpPr>
          <p:grpSpPr>
            <a:xfrm>
              <a:off x="2940441" y="3385758"/>
              <a:ext cx="283361" cy="283189"/>
              <a:chOff x="2940441" y="3385758"/>
              <a:chExt cx="283361" cy="283189"/>
            </a:xfrm>
            <a:solidFill>
              <a:schemeClr val="accent1"/>
            </a:solidFill>
          </p:grpSpPr>
          <p:sp>
            <p:nvSpPr>
              <p:cNvPr id="564" name="矩形 563"/>
              <p:cNvSpPr/>
              <p:nvPr/>
            </p:nvSpPr>
            <p:spPr>
              <a:xfrm>
                <a:off x="3204221" y="3617478"/>
                <a:ext cx="19581" cy="110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5" name="矩形 564"/>
              <p:cNvSpPr/>
              <p:nvPr/>
            </p:nvSpPr>
            <p:spPr>
              <a:xfrm rot="18000000">
                <a:off x="3141579" y="3653644"/>
                <a:ext cx="19581" cy="110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>
              <a:xfrm rot="19800000">
                <a:off x="3168055" y="3627169"/>
                <a:ext cx="19581" cy="110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7" name="矩形 566"/>
              <p:cNvSpPr/>
              <p:nvPr/>
            </p:nvSpPr>
            <p:spPr>
              <a:xfrm>
                <a:off x="3043403" y="3385758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8" name="矩形 567"/>
              <p:cNvSpPr/>
              <p:nvPr/>
            </p:nvSpPr>
            <p:spPr>
              <a:xfrm rot="1800000">
                <a:off x="3107205" y="3403025"/>
                <a:ext cx="34544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9" name="矩形 568"/>
              <p:cNvSpPr/>
              <p:nvPr/>
            </p:nvSpPr>
            <p:spPr>
              <a:xfrm rot="3600000">
                <a:off x="3153739" y="3450296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0" name="矩形 569"/>
              <p:cNvSpPr/>
              <p:nvPr/>
            </p:nvSpPr>
            <p:spPr>
              <a:xfrm rot="5400000">
                <a:off x="3170834" y="3514737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 rot="7200000">
                <a:off x="3153739" y="3579177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2" name="矩形 571"/>
              <p:cNvSpPr/>
              <p:nvPr/>
            </p:nvSpPr>
            <p:spPr>
              <a:xfrm rot="9000000">
                <a:off x="3107206" y="3626253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3" name="矩形 572"/>
              <p:cNvSpPr/>
              <p:nvPr/>
            </p:nvSpPr>
            <p:spPr>
              <a:xfrm rot="10800000">
                <a:off x="3043403" y="3643520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4" name="矩形 573"/>
              <p:cNvSpPr/>
              <p:nvPr/>
            </p:nvSpPr>
            <p:spPr>
              <a:xfrm rot="12600000">
                <a:off x="2979601" y="3626253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5" name="矩形 574"/>
              <p:cNvSpPr/>
              <p:nvPr/>
            </p:nvSpPr>
            <p:spPr>
              <a:xfrm rot="14400000">
                <a:off x="2932721" y="3579177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6" name="矩形 575"/>
              <p:cNvSpPr/>
              <p:nvPr/>
            </p:nvSpPr>
            <p:spPr>
              <a:xfrm rot="18000000">
                <a:off x="2932721" y="3450296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7" name="矩形 576"/>
              <p:cNvSpPr/>
              <p:nvPr/>
            </p:nvSpPr>
            <p:spPr>
              <a:xfrm rot="19800000">
                <a:off x="2979601" y="3403025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8" name="任意多边形 577"/>
              <p:cNvSpPr/>
              <p:nvPr/>
            </p:nvSpPr>
            <p:spPr>
              <a:xfrm>
                <a:off x="2940927" y="3402798"/>
                <a:ext cx="240374" cy="242777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38" name="矩形 437"/>
            <p:cNvSpPr/>
            <p:nvPr/>
          </p:nvSpPr>
          <p:spPr>
            <a:xfrm>
              <a:off x="3806174" y="3421939"/>
              <a:ext cx="22216" cy="111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9" name="矩形 438"/>
            <p:cNvSpPr/>
            <p:nvPr/>
          </p:nvSpPr>
          <p:spPr>
            <a:xfrm rot="1800000">
              <a:off x="3845846" y="3431465"/>
              <a:ext cx="22216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" name="矩形 439"/>
            <p:cNvSpPr/>
            <p:nvPr/>
          </p:nvSpPr>
          <p:spPr>
            <a:xfrm rot="3600000">
              <a:off x="3874403" y="3461636"/>
              <a:ext cx="22228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1" name="矩形 440"/>
            <p:cNvSpPr/>
            <p:nvPr/>
          </p:nvSpPr>
          <p:spPr>
            <a:xfrm rot="5400000">
              <a:off x="3885510" y="3501330"/>
              <a:ext cx="22228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2" name="矩形 441"/>
            <p:cNvSpPr/>
            <p:nvPr/>
          </p:nvSpPr>
          <p:spPr>
            <a:xfrm rot="7200000">
              <a:off x="3874403" y="3541022"/>
              <a:ext cx="22228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3" name="矩形 442"/>
            <p:cNvSpPr/>
            <p:nvPr/>
          </p:nvSpPr>
          <p:spPr>
            <a:xfrm rot="9000000">
              <a:off x="3845846" y="3566422"/>
              <a:ext cx="22216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4" name="矩形 443"/>
            <p:cNvSpPr/>
            <p:nvPr/>
          </p:nvSpPr>
          <p:spPr>
            <a:xfrm rot="10800000">
              <a:off x="3806174" y="3577536"/>
              <a:ext cx="22216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5" name="矩形 444"/>
            <p:cNvSpPr/>
            <p:nvPr/>
          </p:nvSpPr>
          <p:spPr>
            <a:xfrm rot="12600000">
              <a:off x="3766502" y="3571185"/>
              <a:ext cx="22216" cy="111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6" name="矩形 445"/>
            <p:cNvSpPr/>
            <p:nvPr/>
          </p:nvSpPr>
          <p:spPr>
            <a:xfrm rot="14400000">
              <a:off x="3737138" y="3541816"/>
              <a:ext cx="22228" cy="111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7" name="矩形 446"/>
            <p:cNvSpPr/>
            <p:nvPr/>
          </p:nvSpPr>
          <p:spPr>
            <a:xfrm rot="16200000">
              <a:off x="3726822" y="3501330"/>
              <a:ext cx="22228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8" name="矩形 447"/>
            <p:cNvSpPr/>
            <p:nvPr/>
          </p:nvSpPr>
          <p:spPr>
            <a:xfrm rot="18000000">
              <a:off x="3737138" y="3462430"/>
              <a:ext cx="22228" cy="111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9" name="矩形 448"/>
            <p:cNvSpPr/>
            <p:nvPr/>
          </p:nvSpPr>
          <p:spPr>
            <a:xfrm rot="19800000">
              <a:off x="3766502" y="3431465"/>
              <a:ext cx="22216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" name="任意多边形 449"/>
            <p:cNvSpPr/>
            <p:nvPr/>
          </p:nvSpPr>
          <p:spPr>
            <a:xfrm>
              <a:off x="3742699" y="3431465"/>
              <a:ext cx="149167" cy="150834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1" name="矩形 450"/>
            <p:cNvSpPr/>
            <p:nvPr/>
          </p:nvSpPr>
          <p:spPr>
            <a:xfrm>
              <a:off x="3541165" y="3115509"/>
              <a:ext cx="23804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2" name="矩形 451"/>
            <p:cNvSpPr/>
            <p:nvPr/>
          </p:nvSpPr>
          <p:spPr>
            <a:xfrm rot="1800000">
              <a:off x="3585597" y="3126623"/>
              <a:ext cx="23804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3" name="矩形 452"/>
            <p:cNvSpPr/>
            <p:nvPr/>
          </p:nvSpPr>
          <p:spPr>
            <a:xfrm rot="3600000">
              <a:off x="3616535" y="3159173"/>
              <a:ext cx="23815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4" name="矩形 453"/>
            <p:cNvSpPr/>
            <p:nvPr/>
          </p:nvSpPr>
          <p:spPr>
            <a:xfrm rot="5400000">
              <a:off x="3628436" y="3201250"/>
              <a:ext cx="23816" cy="142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5" name="矩形 454"/>
            <p:cNvSpPr/>
            <p:nvPr/>
          </p:nvSpPr>
          <p:spPr>
            <a:xfrm rot="7200000">
              <a:off x="3616534" y="3246500"/>
              <a:ext cx="23816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6" name="矩形 455"/>
            <p:cNvSpPr/>
            <p:nvPr/>
          </p:nvSpPr>
          <p:spPr>
            <a:xfrm rot="9000000">
              <a:off x="3585597" y="3277457"/>
              <a:ext cx="23804" cy="14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7" name="矩形 456"/>
            <p:cNvSpPr/>
            <p:nvPr/>
          </p:nvSpPr>
          <p:spPr>
            <a:xfrm rot="10800000">
              <a:off x="3541165" y="3290159"/>
              <a:ext cx="23804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8" name="矩形 457"/>
            <p:cNvSpPr/>
            <p:nvPr/>
          </p:nvSpPr>
          <p:spPr>
            <a:xfrm rot="12600000">
              <a:off x="3496732" y="3277457"/>
              <a:ext cx="23804" cy="14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9" name="矩形 458"/>
            <p:cNvSpPr/>
            <p:nvPr/>
          </p:nvSpPr>
          <p:spPr>
            <a:xfrm rot="14400000">
              <a:off x="3465780" y="3246500"/>
              <a:ext cx="23816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" name="矩形 459"/>
            <p:cNvSpPr/>
            <p:nvPr/>
          </p:nvSpPr>
          <p:spPr>
            <a:xfrm rot="16200000">
              <a:off x="3453879" y="3201250"/>
              <a:ext cx="23816" cy="142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" name="矩形 460"/>
            <p:cNvSpPr/>
            <p:nvPr/>
          </p:nvSpPr>
          <p:spPr>
            <a:xfrm rot="18000000">
              <a:off x="3465781" y="3159173"/>
              <a:ext cx="23815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2" name="矩形 461"/>
            <p:cNvSpPr/>
            <p:nvPr/>
          </p:nvSpPr>
          <p:spPr>
            <a:xfrm rot="19800000">
              <a:off x="3496732" y="3126623"/>
              <a:ext cx="23804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3" name="任意多边形 462"/>
            <p:cNvSpPr/>
            <p:nvPr/>
          </p:nvSpPr>
          <p:spPr>
            <a:xfrm>
              <a:off x="3471342" y="3126623"/>
              <a:ext cx="165036" cy="165123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4" name="任意多边形 463"/>
            <p:cNvSpPr/>
            <p:nvPr/>
          </p:nvSpPr>
          <p:spPr>
            <a:xfrm>
              <a:off x="3484037" y="3140913"/>
              <a:ext cx="136472" cy="136544"/>
            </a:xfrm>
            <a:custGeom>
              <a:avLst/>
              <a:gdLst>
                <a:gd name="connsiteX0" fmla="*/ 389436 w 771086"/>
                <a:gd name="connsiteY0" fmla="*/ 147342 h 771086"/>
                <a:gd name="connsiteX1" fmla="*/ 152996 w 771086"/>
                <a:gd name="connsiteY1" fmla="*/ 383782 h 771086"/>
                <a:gd name="connsiteX2" fmla="*/ 389436 w 771086"/>
                <a:gd name="connsiteY2" fmla="*/ 620222 h 771086"/>
                <a:gd name="connsiteX3" fmla="*/ 625876 w 771086"/>
                <a:gd name="connsiteY3" fmla="*/ 383782 h 771086"/>
                <a:gd name="connsiteX4" fmla="*/ 389436 w 771086"/>
                <a:gd name="connsiteY4" fmla="*/ 147342 h 771086"/>
                <a:gd name="connsiteX5" fmla="*/ 385543 w 771086"/>
                <a:gd name="connsiteY5" fmla="*/ 0 h 771086"/>
                <a:gd name="connsiteX6" fmla="*/ 771086 w 771086"/>
                <a:gd name="connsiteY6" fmla="*/ 385543 h 771086"/>
                <a:gd name="connsiteX7" fmla="*/ 385543 w 771086"/>
                <a:gd name="connsiteY7" fmla="*/ 771086 h 771086"/>
                <a:gd name="connsiteX8" fmla="*/ 0 w 771086"/>
                <a:gd name="connsiteY8" fmla="*/ 385543 h 771086"/>
                <a:gd name="connsiteX9" fmla="*/ 385543 w 771086"/>
                <a:gd name="connsiteY9" fmla="*/ 0 h 77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086" h="771086">
                  <a:moveTo>
                    <a:pt x="389436" y="147342"/>
                  </a:moveTo>
                  <a:cubicBezTo>
                    <a:pt x="258854" y="147342"/>
                    <a:pt x="152996" y="253200"/>
                    <a:pt x="152996" y="383782"/>
                  </a:cubicBezTo>
                  <a:cubicBezTo>
                    <a:pt x="152996" y="514364"/>
                    <a:pt x="258854" y="620222"/>
                    <a:pt x="389436" y="620222"/>
                  </a:cubicBezTo>
                  <a:cubicBezTo>
                    <a:pt x="520018" y="620222"/>
                    <a:pt x="625876" y="514364"/>
                    <a:pt x="625876" y="383782"/>
                  </a:cubicBezTo>
                  <a:cubicBezTo>
                    <a:pt x="625876" y="253200"/>
                    <a:pt x="520018" y="147342"/>
                    <a:pt x="389436" y="147342"/>
                  </a:cubicBezTo>
                  <a:close/>
                  <a:moveTo>
                    <a:pt x="385543" y="0"/>
                  </a:moveTo>
                  <a:cubicBezTo>
                    <a:pt x="598473" y="0"/>
                    <a:pt x="771086" y="172613"/>
                    <a:pt x="771086" y="385543"/>
                  </a:cubicBezTo>
                  <a:cubicBezTo>
                    <a:pt x="771086" y="598473"/>
                    <a:pt x="598473" y="771086"/>
                    <a:pt x="385543" y="771086"/>
                  </a:cubicBezTo>
                  <a:cubicBezTo>
                    <a:pt x="172613" y="771086"/>
                    <a:pt x="0" y="598473"/>
                    <a:pt x="0" y="385543"/>
                  </a:cubicBezTo>
                  <a:cubicBezTo>
                    <a:pt x="0" y="172613"/>
                    <a:pt x="172613" y="0"/>
                    <a:pt x="385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5" name="任意多边形 464"/>
            <p:cNvSpPr/>
            <p:nvPr/>
          </p:nvSpPr>
          <p:spPr>
            <a:xfrm>
              <a:off x="3493558" y="3150439"/>
              <a:ext cx="117429" cy="117492"/>
            </a:xfrm>
            <a:custGeom>
              <a:avLst/>
              <a:gdLst>
                <a:gd name="connsiteX0" fmla="*/ 331172 w 666964"/>
                <a:gd name="connsiteY0" fmla="*/ 120540 h 666964"/>
                <a:gd name="connsiteX1" fmla="*/ 124230 w 666964"/>
                <a:gd name="connsiteY1" fmla="*/ 327482 h 666964"/>
                <a:gd name="connsiteX2" fmla="*/ 331172 w 666964"/>
                <a:gd name="connsiteY2" fmla="*/ 534424 h 666964"/>
                <a:gd name="connsiteX3" fmla="*/ 538114 w 666964"/>
                <a:gd name="connsiteY3" fmla="*/ 327482 h 666964"/>
                <a:gd name="connsiteX4" fmla="*/ 331172 w 666964"/>
                <a:gd name="connsiteY4" fmla="*/ 120540 h 666964"/>
                <a:gd name="connsiteX5" fmla="*/ 333482 w 666964"/>
                <a:gd name="connsiteY5" fmla="*/ 0 h 666964"/>
                <a:gd name="connsiteX6" fmla="*/ 666964 w 666964"/>
                <a:gd name="connsiteY6" fmla="*/ 333482 h 666964"/>
                <a:gd name="connsiteX7" fmla="*/ 333482 w 666964"/>
                <a:gd name="connsiteY7" fmla="*/ 666964 h 666964"/>
                <a:gd name="connsiteX8" fmla="*/ 0 w 666964"/>
                <a:gd name="connsiteY8" fmla="*/ 333482 h 666964"/>
                <a:gd name="connsiteX9" fmla="*/ 333482 w 666964"/>
                <a:gd name="connsiteY9" fmla="*/ 0 h 6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964" h="666964">
                  <a:moveTo>
                    <a:pt x="331172" y="120540"/>
                  </a:moveTo>
                  <a:cubicBezTo>
                    <a:pt x="216881" y="120540"/>
                    <a:pt x="124230" y="213191"/>
                    <a:pt x="124230" y="327482"/>
                  </a:cubicBezTo>
                  <a:cubicBezTo>
                    <a:pt x="124230" y="441773"/>
                    <a:pt x="216881" y="534424"/>
                    <a:pt x="331172" y="534424"/>
                  </a:cubicBezTo>
                  <a:cubicBezTo>
                    <a:pt x="445463" y="534424"/>
                    <a:pt x="538114" y="441773"/>
                    <a:pt x="538114" y="327482"/>
                  </a:cubicBezTo>
                  <a:cubicBezTo>
                    <a:pt x="538114" y="213191"/>
                    <a:pt x="445463" y="120540"/>
                    <a:pt x="331172" y="120540"/>
                  </a:cubicBezTo>
                  <a:close/>
                  <a:moveTo>
                    <a:pt x="333482" y="0"/>
                  </a:moveTo>
                  <a:cubicBezTo>
                    <a:pt x="517659" y="0"/>
                    <a:pt x="666964" y="149305"/>
                    <a:pt x="666964" y="333482"/>
                  </a:cubicBezTo>
                  <a:cubicBezTo>
                    <a:pt x="666964" y="517659"/>
                    <a:pt x="517659" y="666964"/>
                    <a:pt x="333482" y="666964"/>
                  </a:cubicBezTo>
                  <a:cubicBezTo>
                    <a:pt x="149305" y="666964"/>
                    <a:pt x="0" y="517659"/>
                    <a:pt x="0" y="333482"/>
                  </a:cubicBezTo>
                  <a:cubicBezTo>
                    <a:pt x="0" y="149305"/>
                    <a:pt x="149305" y="0"/>
                    <a:pt x="333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6" name="矩形 465"/>
            <p:cNvSpPr/>
            <p:nvPr/>
          </p:nvSpPr>
          <p:spPr>
            <a:xfrm>
              <a:off x="3477689" y="2388332"/>
              <a:ext cx="26977" cy="15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7" name="矩形 466"/>
            <p:cNvSpPr/>
            <p:nvPr/>
          </p:nvSpPr>
          <p:spPr>
            <a:xfrm rot="1800000">
              <a:off x="3526883" y="2402621"/>
              <a:ext cx="26976" cy="142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8" name="矩形 467"/>
            <p:cNvSpPr/>
            <p:nvPr/>
          </p:nvSpPr>
          <p:spPr>
            <a:xfrm rot="3600000">
              <a:off x="3564166" y="2438348"/>
              <a:ext cx="26991" cy="158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9" name="矩形 468"/>
            <p:cNvSpPr/>
            <p:nvPr/>
          </p:nvSpPr>
          <p:spPr>
            <a:xfrm rot="5400000">
              <a:off x="3576861" y="2487568"/>
              <a:ext cx="26992" cy="158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0" name="矩形 469"/>
            <p:cNvSpPr/>
            <p:nvPr/>
          </p:nvSpPr>
          <p:spPr>
            <a:xfrm rot="7200000">
              <a:off x="3564166" y="2536787"/>
              <a:ext cx="26991" cy="158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" name="矩形 470"/>
            <p:cNvSpPr/>
            <p:nvPr/>
          </p:nvSpPr>
          <p:spPr>
            <a:xfrm rot="9000000">
              <a:off x="3526883" y="2574095"/>
              <a:ext cx="26976" cy="15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2" name="矩形 471"/>
            <p:cNvSpPr/>
            <p:nvPr/>
          </p:nvSpPr>
          <p:spPr>
            <a:xfrm rot="10800000">
              <a:off x="3477689" y="2586797"/>
              <a:ext cx="26977" cy="15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3" name="矩形 472"/>
            <p:cNvSpPr/>
            <p:nvPr/>
          </p:nvSpPr>
          <p:spPr>
            <a:xfrm rot="12600000">
              <a:off x="3426909" y="2574095"/>
              <a:ext cx="26977" cy="15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4" name="矩形 473"/>
            <p:cNvSpPr/>
            <p:nvPr/>
          </p:nvSpPr>
          <p:spPr>
            <a:xfrm rot="14400000">
              <a:off x="3389609" y="2536787"/>
              <a:ext cx="26991" cy="158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5" name="矩形 474"/>
            <p:cNvSpPr/>
            <p:nvPr/>
          </p:nvSpPr>
          <p:spPr>
            <a:xfrm rot="16200000">
              <a:off x="3376914" y="2487568"/>
              <a:ext cx="26992" cy="158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6" name="矩形 475"/>
            <p:cNvSpPr/>
            <p:nvPr/>
          </p:nvSpPr>
          <p:spPr>
            <a:xfrm rot="18000000">
              <a:off x="3389609" y="2438348"/>
              <a:ext cx="26991" cy="1586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7" name="矩形 476"/>
            <p:cNvSpPr/>
            <p:nvPr/>
          </p:nvSpPr>
          <p:spPr>
            <a:xfrm rot="19800000">
              <a:off x="3426909" y="2402621"/>
              <a:ext cx="26977" cy="142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8" name="任意多边形 477"/>
            <p:cNvSpPr/>
            <p:nvPr/>
          </p:nvSpPr>
          <p:spPr>
            <a:xfrm>
              <a:off x="3396759" y="2402621"/>
              <a:ext cx="188838" cy="185764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9" name="矩形 478"/>
            <p:cNvSpPr/>
            <p:nvPr/>
          </p:nvSpPr>
          <p:spPr>
            <a:xfrm>
              <a:off x="3585597" y="2693175"/>
              <a:ext cx="15869" cy="79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0" name="矩形 479"/>
            <p:cNvSpPr/>
            <p:nvPr/>
          </p:nvSpPr>
          <p:spPr>
            <a:xfrm rot="1800000">
              <a:off x="3615748" y="2701113"/>
              <a:ext cx="15869" cy="79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" name="矩形 480"/>
            <p:cNvSpPr/>
            <p:nvPr/>
          </p:nvSpPr>
          <p:spPr>
            <a:xfrm rot="3600000">
              <a:off x="3637167" y="2722549"/>
              <a:ext cx="15877" cy="79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2" name="矩形 481"/>
            <p:cNvSpPr/>
            <p:nvPr/>
          </p:nvSpPr>
          <p:spPr>
            <a:xfrm rot="5400000">
              <a:off x="3645100" y="2751128"/>
              <a:ext cx="15877" cy="79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3" name="矩形 482"/>
            <p:cNvSpPr/>
            <p:nvPr/>
          </p:nvSpPr>
          <p:spPr>
            <a:xfrm rot="7200000">
              <a:off x="3637167" y="2781294"/>
              <a:ext cx="15877" cy="79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4" name="矩形 483"/>
            <p:cNvSpPr/>
            <p:nvPr/>
          </p:nvSpPr>
          <p:spPr>
            <a:xfrm rot="9000000">
              <a:off x="3615748" y="2801140"/>
              <a:ext cx="15869" cy="95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5" name="矩形 484"/>
            <p:cNvSpPr/>
            <p:nvPr/>
          </p:nvSpPr>
          <p:spPr>
            <a:xfrm rot="10800000">
              <a:off x="3585597" y="2809078"/>
              <a:ext cx="15869" cy="95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6" name="矩形 485"/>
            <p:cNvSpPr/>
            <p:nvPr/>
          </p:nvSpPr>
          <p:spPr>
            <a:xfrm rot="12600000">
              <a:off x="3557033" y="2801140"/>
              <a:ext cx="15869" cy="95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7" name="矩形 486"/>
            <p:cNvSpPr/>
            <p:nvPr/>
          </p:nvSpPr>
          <p:spPr>
            <a:xfrm rot="14400000">
              <a:off x="3534812" y="2780500"/>
              <a:ext cx="15877" cy="95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8" name="矩形 487"/>
            <p:cNvSpPr/>
            <p:nvPr/>
          </p:nvSpPr>
          <p:spPr>
            <a:xfrm rot="16200000">
              <a:off x="3526878" y="2750334"/>
              <a:ext cx="15877" cy="95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9" name="矩形 488"/>
            <p:cNvSpPr/>
            <p:nvPr/>
          </p:nvSpPr>
          <p:spPr>
            <a:xfrm rot="18000000">
              <a:off x="3534812" y="2721755"/>
              <a:ext cx="15877" cy="95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0" name="矩形 489"/>
            <p:cNvSpPr/>
            <p:nvPr/>
          </p:nvSpPr>
          <p:spPr>
            <a:xfrm rot="19800000">
              <a:off x="3557033" y="2701113"/>
              <a:ext cx="15869" cy="79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" name="任意多边形 490"/>
            <p:cNvSpPr/>
            <p:nvPr/>
          </p:nvSpPr>
          <p:spPr>
            <a:xfrm>
              <a:off x="3539578" y="2701113"/>
              <a:ext cx="109494" cy="109553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" name="矩形 491"/>
            <p:cNvSpPr/>
            <p:nvPr/>
          </p:nvSpPr>
          <p:spPr>
            <a:xfrm>
              <a:off x="3952167" y="2407384"/>
              <a:ext cx="20629" cy="111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3" name="矩形 492"/>
            <p:cNvSpPr/>
            <p:nvPr/>
          </p:nvSpPr>
          <p:spPr>
            <a:xfrm rot="1800000">
              <a:off x="3991839" y="2418498"/>
              <a:ext cx="20630" cy="111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4" name="矩形 493"/>
            <p:cNvSpPr/>
            <p:nvPr/>
          </p:nvSpPr>
          <p:spPr>
            <a:xfrm rot="3600000">
              <a:off x="4020397" y="2447081"/>
              <a:ext cx="20640" cy="111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5" name="矩形 494"/>
            <p:cNvSpPr/>
            <p:nvPr/>
          </p:nvSpPr>
          <p:spPr>
            <a:xfrm rot="5400000">
              <a:off x="4030711" y="2484393"/>
              <a:ext cx="20640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6" name="矩形 495"/>
            <p:cNvSpPr/>
            <p:nvPr/>
          </p:nvSpPr>
          <p:spPr>
            <a:xfrm rot="16200000">
              <a:off x="3874404" y="2485186"/>
              <a:ext cx="20640" cy="111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7" name="矩形 496"/>
            <p:cNvSpPr/>
            <p:nvPr/>
          </p:nvSpPr>
          <p:spPr>
            <a:xfrm rot="18000000">
              <a:off x="3884718" y="2446287"/>
              <a:ext cx="20640" cy="126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8" name="矩形 497"/>
            <p:cNvSpPr/>
            <p:nvPr/>
          </p:nvSpPr>
          <p:spPr>
            <a:xfrm rot="19800000">
              <a:off x="3912495" y="2418498"/>
              <a:ext cx="22216" cy="111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9" name="任意多边形 498"/>
            <p:cNvSpPr/>
            <p:nvPr/>
          </p:nvSpPr>
          <p:spPr>
            <a:xfrm>
              <a:off x="3888692" y="2416911"/>
              <a:ext cx="149167" cy="147658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407" name="组合 499"/>
            <p:cNvGrpSpPr/>
            <p:nvPr/>
          </p:nvGrpSpPr>
          <p:grpSpPr>
            <a:xfrm>
              <a:off x="2678119" y="3243623"/>
              <a:ext cx="253041" cy="248377"/>
              <a:chOff x="2651158" y="3229075"/>
              <a:chExt cx="253041" cy="248377"/>
            </a:xfrm>
          </p:grpSpPr>
          <p:sp>
            <p:nvSpPr>
              <p:cNvPr id="550" name="任意多边形 549"/>
              <p:cNvSpPr/>
              <p:nvPr/>
            </p:nvSpPr>
            <p:spPr>
              <a:xfrm rot="20304764">
                <a:off x="2650940" y="3229566"/>
                <a:ext cx="106321" cy="100027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8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849" y="175206"/>
                      <a:pt x="201849" y="146412"/>
                    </a:cubicBezTo>
                    <a:cubicBezTo>
                      <a:pt x="2018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1" name="矩形 550"/>
              <p:cNvSpPr/>
              <p:nvPr/>
            </p:nvSpPr>
            <p:spPr>
              <a:xfrm>
                <a:off x="2817563" y="3326418"/>
                <a:ext cx="20629" cy="952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2" name="矩形 551"/>
              <p:cNvSpPr/>
              <p:nvPr/>
            </p:nvSpPr>
            <p:spPr>
              <a:xfrm rot="1800000">
                <a:off x="2854061" y="3334356"/>
                <a:ext cx="19043" cy="11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3" name="矩形 552"/>
              <p:cNvSpPr/>
              <p:nvPr/>
            </p:nvSpPr>
            <p:spPr>
              <a:xfrm rot="3600000">
                <a:off x="2880239" y="3360555"/>
                <a:ext cx="19053" cy="11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4" name="矩形 553"/>
              <p:cNvSpPr/>
              <p:nvPr/>
            </p:nvSpPr>
            <p:spPr>
              <a:xfrm rot="5400000">
                <a:off x="2889761" y="3395485"/>
                <a:ext cx="19053" cy="11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5" name="矩形 554"/>
              <p:cNvSpPr/>
              <p:nvPr/>
            </p:nvSpPr>
            <p:spPr>
              <a:xfrm rot="7200000">
                <a:off x="2880239" y="3430415"/>
                <a:ext cx="19053" cy="11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6" name="矩形 555"/>
              <p:cNvSpPr/>
              <p:nvPr/>
            </p:nvSpPr>
            <p:spPr>
              <a:xfrm rot="9000000">
                <a:off x="2854061" y="3456611"/>
                <a:ext cx="19043" cy="111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7" name="矩形 556"/>
              <p:cNvSpPr/>
              <p:nvPr/>
            </p:nvSpPr>
            <p:spPr>
              <a:xfrm rot="10800000">
                <a:off x="2817563" y="3466137"/>
                <a:ext cx="20629" cy="111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8" name="矩形 557"/>
              <p:cNvSpPr/>
              <p:nvPr/>
            </p:nvSpPr>
            <p:spPr>
              <a:xfrm rot="12600000">
                <a:off x="2782652" y="3456611"/>
                <a:ext cx="19043" cy="111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9" name="矩形 558"/>
              <p:cNvSpPr/>
              <p:nvPr/>
            </p:nvSpPr>
            <p:spPr>
              <a:xfrm rot="14400000">
                <a:off x="2756463" y="3430415"/>
                <a:ext cx="19053" cy="11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0" name="矩形 559"/>
              <p:cNvSpPr/>
              <p:nvPr/>
            </p:nvSpPr>
            <p:spPr>
              <a:xfrm rot="16200000">
                <a:off x="2746941" y="3395485"/>
                <a:ext cx="19053" cy="11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1" name="矩形 560"/>
              <p:cNvSpPr/>
              <p:nvPr/>
            </p:nvSpPr>
            <p:spPr>
              <a:xfrm rot="18000000">
                <a:off x="2756463" y="3360555"/>
                <a:ext cx="19053" cy="11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2" name="矩形 561"/>
              <p:cNvSpPr/>
              <p:nvPr/>
            </p:nvSpPr>
            <p:spPr>
              <a:xfrm rot="19800000">
                <a:off x="2782652" y="3334356"/>
                <a:ext cx="19043" cy="11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3" name="任意多边形 562"/>
              <p:cNvSpPr/>
              <p:nvPr/>
            </p:nvSpPr>
            <p:spPr>
              <a:xfrm>
                <a:off x="2760435" y="3334356"/>
                <a:ext cx="134884" cy="133369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01" name="矩形 500"/>
            <p:cNvSpPr/>
            <p:nvPr/>
          </p:nvSpPr>
          <p:spPr>
            <a:xfrm>
              <a:off x="3618922" y="2161287"/>
              <a:ext cx="34911" cy="174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2" name="矩形 501"/>
            <p:cNvSpPr/>
            <p:nvPr/>
          </p:nvSpPr>
          <p:spPr>
            <a:xfrm rot="1800000">
              <a:off x="3682397" y="2177164"/>
              <a:ext cx="33324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" name="矩形 502"/>
            <p:cNvSpPr/>
            <p:nvPr/>
          </p:nvSpPr>
          <p:spPr>
            <a:xfrm rot="3600000">
              <a:off x="3729200" y="2220832"/>
              <a:ext cx="33342" cy="19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4" name="矩形 503"/>
            <p:cNvSpPr/>
            <p:nvPr/>
          </p:nvSpPr>
          <p:spPr>
            <a:xfrm rot="5400000">
              <a:off x="3745069" y="2282752"/>
              <a:ext cx="33343" cy="19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5" name="矩形 504"/>
            <p:cNvSpPr/>
            <p:nvPr/>
          </p:nvSpPr>
          <p:spPr>
            <a:xfrm rot="7200000">
              <a:off x="3729200" y="2343085"/>
              <a:ext cx="33343" cy="19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6" name="矩形 505"/>
            <p:cNvSpPr/>
            <p:nvPr/>
          </p:nvSpPr>
          <p:spPr>
            <a:xfrm rot="9000000">
              <a:off x="3682397" y="2388332"/>
              <a:ext cx="33324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7" name="矩形 506"/>
            <p:cNvSpPr/>
            <p:nvPr/>
          </p:nvSpPr>
          <p:spPr>
            <a:xfrm rot="10800000">
              <a:off x="3618922" y="2404209"/>
              <a:ext cx="34911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8" name="矩形 507"/>
            <p:cNvSpPr/>
            <p:nvPr/>
          </p:nvSpPr>
          <p:spPr>
            <a:xfrm rot="12600000">
              <a:off x="3557033" y="2388332"/>
              <a:ext cx="33325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9" name="矩形 508"/>
            <p:cNvSpPr/>
            <p:nvPr/>
          </p:nvSpPr>
          <p:spPr>
            <a:xfrm rot="14400000">
              <a:off x="3511797" y="2343085"/>
              <a:ext cx="33343" cy="19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0" name="矩形 509"/>
            <p:cNvSpPr/>
            <p:nvPr/>
          </p:nvSpPr>
          <p:spPr>
            <a:xfrm rot="16200000">
              <a:off x="3494342" y="2282752"/>
              <a:ext cx="33343" cy="19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1" name="矩形 510"/>
            <p:cNvSpPr/>
            <p:nvPr/>
          </p:nvSpPr>
          <p:spPr>
            <a:xfrm rot="18000000">
              <a:off x="3511797" y="2220832"/>
              <a:ext cx="33342" cy="190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" name="矩形 511"/>
            <p:cNvSpPr/>
            <p:nvPr/>
          </p:nvSpPr>
          <p:spPr>
            <a:xfrm rot="19800000">
              <a:off x="3557033" y="2177164"/>
              <a:ext cx="33325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" name="任意多边形 512"/>
            <p:cNvSpPr/>
            <p:nvPr/>
          </p:nvSpPr>
          <p:spPr>
            <a:xfrm>
              <a:off x="3518948" y="2177164"/>
              <a:ext cx="236446" cy="228632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" name="组合 513"/>
            <p:cNvGrpSpPr/>
            <p:nvPr/>
          </p:nvGrpSpPr>
          <p:grpSpPr>
            <a:xfrm>
              <a:off x="3857486" y="2519334"/>
              <a:ext cx="340277" cy="439079"/>
              <a:chOff x="3857486" y="2519334"/>
              <a:chExt cx="340277" cy="439079"/>
            </a:xfrm>
            <a:solidFill>
              <a:schemeClr val="accent1"/>
            </a:solidFill>
          </p:grpSpPr>
          <p:sp>
            <p:nvSpPr>
              <p:cNvPr id="529" name="矩形 528"/>
              <p:cNvSpPr/>
              <p:nvPr/>
            </p:nvSpPr>
            <p:spPr>
              <a:xfrm>
                <a:off x="3857486" y="2924298"/>
                <a:ext cx="61198" cy="34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0" name="矩形 529"/>
              <p:cNvSpPr/>
              <p:nvPr/>
            </p:nvSpPr>
            <p:spPr>
              <a:xfrm rot="7200000">
                <a:off x="4020392" y="2523869"/>
                <a:ext cx="21027" cy="11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1" name="矩形 530"/>
              <p:cNvSpPr/>
              <p:nvPr/>
            </p:nvSpPr>
            <p:spPr>
              <a:xfrm rot="9000000">
                <a:off x="3991573" y="2552358"/>
                <a:ext cx="21237" cy="11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2" name="矩形 531"/>
              <p:cNvSpPr/>
              <p:nvPr/>
            </p:nvSpPr>
            <p:spPr>
              <a:xfrm rot="10800000">
                <a:off x="3952349" y="2562764"/>
                <a:ext cx="21237" cy="11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3" name="矩形 532"/>
              <p:cNvSpPr/>
              <p:nvPr/>
            </p:nvSpPr>
            <p:spPr>
              <a:xfrm rot="12600000">
                <a:off x="3913126" y="2552358"/>
                <a:ext cx="21237" cy="11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4" name="矩形 533"/>
              <p:cNvSpPr/>
              <p:nvPr/>
            </p:nvSpPr>
            <p:spPr>
              <a:xfrm rot="14400000">
                <a:off x="3884517" y="2523869"/>
                <a:ext cx="21027" cy="11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5" name="矩形 534"/>
              <p:cNvSpPr/>
              <p:nvPr/>
            </p:nvSpPr>
            <p:spPr>
              <a:xfrm>
                <a:off x="4009910" y="2566662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6" name="矩形 535"/>
              <p:cNvSpPr/>
              <p:nvPr/>
            </p:nvSpPr>
            <p:spPr>
              <a:xfrm rot="1800000">
                <a:off x="4087435" y="2587435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7" name="矩形 536"/>
              <p:cNvSpPr/>
              <p:nvPr/>
            </p:nvSpPr>
            <p:spPr>
              <a:xfrm rot="3600000">
                <a:off x="4144188" y="2644187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8" name="矩形 537"/>
              <p:cNvSpPr/>
              <p:nvPr/>
            </p:nvSpPr>
            <p:spPr>
              <a:xfrm rot="5400000">
                <a:off x="4164960" y="2721713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9" name="矩形 538"/>
              <p:cNvSpPr/>
              <p:nvPr/>
            </p:nvSpPr>
            <p:spPr>
              <a:xfrm rot="7200000">
                <a:off x="4144188" y="2799238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0" name="矩形 539"/>
              <p:cNvSpPr/>
              <p:nvPr/>
            </p:nvSpPr>
            <p:spPr>
              <a:xfrm rot="9000000">
                <a:off x="4087435" y="2855990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1" name="矩形 540"/>
              <p:cNvSpPr/>
              <p:nvPr/>
            </p:nvSpPr>
            <p:spPr>
              <a:xfrm rot="10800000">
                <a:off x="4009910" y="2876763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2" name="矩形 541"/>
              <p:cNvSpPr/>
              <p:nvPr/>
            </p:nvSpPr>
            <p:spPr>
              <a:xfrm rot="12600000">
                <a:off x="3932385" y="2855990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3" name="矩形 542"/>
              <p:cNvSpPr/>
              <p:nvPr/>
            </p:nvSpPr>
            <p:spPr>
              <a:xfrm rot="14400000">
                <a:off x="3875632" y="2799238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4" name="矩形 543"/>
              <p:cNvSpPr/>
              <p:nvPr/>
            </p:nvSpPr>
            <p:spPr>
              <a:xfrm rot="16200000">
                <a:off x="3854860" y="2721713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5" name="矩形 544"/>
              <p:cNvSpPr/>
              <p:nvPr/>
            </p:nvSpPr>
            <p:spPr>
              <a:xfrm rot="18000000">
                <a:off x="3875632" y="2644187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6" name="矩形 545"/>
              <p:cNvSpPr/>
              <p:nvPr/>
            </p:nvSpPr>
            <p:spPr>
              <a:xfrm rot="19800000">
                <a:off x="3932385" y="2587435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7" name="任意多边形 546"/>
              <p:cNvSpPr/>
              <p:nvPr/>
            </p:nvSpPr>
            <p:spPr>
              <a:xfrm>
                <a:off x="3885393" y="2587162"/>
                <a:ext cx="292073" cy="292073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8" name="任意多边形 547"/>
              <p:cNvSpPr/>
              <p:nvPr/>
            </p:nvSpPr>
            <p:spPr>
              <a:xfrm>
                <a:off x="3909519" y="2613058"/>
                <a:ext cx="241383" cy="241384"/>
              </a:xfrm>
              <a:custGeom>
                <a:avLst/>
                <a:gdLst>
                  <a:gd name="connsiteX0" fmla="*/ 389436 w 771086"/>
                  <a:gd name="connsiteY0" fmla="*/ 147342 h 771086"/>
                  <a:gd name="connsiteX1" fmla="*/ 152996 w 771086"/>
                  <a:gd name="connsiteY1" fmla="*/ 383782 h 771086"/>
                  <a:gd name="connsiteX2" fmla="*/ 389436 w 771086"/>
                  <a:gd name="connsiteY2" fmla="*/ 620222 h 771086"/>
                  <a:gd name="connsiteX3" fmla="*/ 625876 w 771086"/>
                  <a:gd name="connsiteY3" fmla="*/ 383782 h 771086"/>
                  <a:gd name="connsiteX4" fmla="*/ 389436 w 771086"/>
                  <a:gd name="connsiteY4" fmla="*/ 147342 h 771086"/>
                  <a:gd name="connsiteX5" fmla="*/ 385543 w 771086"/>
                  <a:gd name="connsiteY5" fmla="*/ 0 h 771086"/>
                  <a:gd name="connsiteX6" fmla="*/ 771086 w 771086"/>
                  <a:gd name="connsiteY6" fmla="*/ 385543 h 771086"/>
                  <a:gd name="connsiteX7" fmla="*/ 385543 w 771086"/>
                  <a:gd name="connsiteY7" fmla="*/ 771086 h 771086"/>
                  <a:gd name="connsiteX8" fmla="*/ 0 w 771086"/>
                  <a:gd name="connsiteY8" fmla="*/ 385543 h 771086"/>
                  <a:gd name="connsiteX9" fmla="*/ 385543 w 771086"/>
                  <a:gd name="connsiteY9" fmla="*/ 0 h 77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86" h="771086">
                    <a:moveTo>
                      <a:pt x="389436" y="147342"/>
                    </a:moveTo>
                    <a:cubicBezTo>
                      <a:pt x="258854" y="147342"/>
                      <a:pt x="152996" y="253200"/>
                      <a:pt x="152996" y="383782"/>
                    </a:cubicBezTo>
                    <a:cubicBezTo>
                      <a:pt x="152996" y="514364"/>
                      <a:pt x="258854" y="620222"/>
                      <a:pt x="389436" y="620222"/>
                    </a:cubicBezTo>
                    <a:cubicBezTo>
                      <a:pt x="520018" y="620222"/>
                      <a:pt x="625876" y="514364"/>
                      <a:pt x="625876" y="383782"/>
                    </a:cubicBezTo>
                    <a:cubicBezTo>
                      <a:pt x="625876" y="253200"/>
                      <a:pt x="520018" y="147342"/>
                      <a:pt x="389436" y="147342"/>
                    </a:cubicBezTo>
                    <a:close/>
                    <a:moveTo>
                      <a:pt x="385543" y="0"/>
                    </a:moveTo>
                    <a:cubicBezTo>
                      <a:pt x="598473" y="0"/>
                      <a:pt x="771086" y="172613"/>
                      <a:pt x="771086" y="385543"/>
                    </a:cubicBezTo>
                    <a:cubicBezTo>
                      <a:pt x="771086" y="598473"/>
                      <a:pt x="598473" y="771086"/>
                      <a:pt x="385543" y="771086"/>
                    </a:cubicBezTo>
                    <a:cubicBezTo>
                      <a:pt x="172613" y="771086"/>
                      <a:pt x="0" y="598473"/>
                      <a:pt x="0" y="385543"/>
                    </a:cubicBezTo>
                    <a:cubicBezTo>
                      <a:pt x="0" y="172613"/>
                      <a:pt x="172613" y="0"/>
                      <a:pt x="3855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9" name="任意多边形 548"/>
              <p:cNvSpPr/>
              <p:nvPr/>
            </p:nvSpPr>
            <p:spPr>
              <a:xfrm>
                <a:off x="3925816" y="2628805"/>
                <a:ext cx="208789" cy="208789"/>
              </a:xfrm>
              <a:custGeom>
                <a:avLst/>
                <a:gdLst>
                  <a:gd name="connsiteX0" fmla="*/ 331172 w 666964"/>
                  <a:gd name="connsiteY0" fmla="*/ 120540 h 666964"/>
                  <a:gd name="connsiteX1" fmla="*/ 124230 w 666964"/>
                  <a:gd name="connsiteY1" fmla="*/ 327482 h 666964"/>
                  <a:gd name="connsiteX2" fmla="*/ 331172 w 666964"/>
                  <a:gd name="connsiteY2" fmla="*/ 534424 h 666964"/>
                  <a:gd name="connsiteX3" fmla="*/ 538114 w 666964"/>
                  <a:gd name="connsiteY3" fmla="*/ 327482 h 666964"/>
                  <a:gd name="connsiteX4" fmla="*/ 331172 w 666964"/>
                  <a:gd name="connsiteY4" fmla="*/ 120540 h 666964"/>
                  <a:gd name="connsiteX5" fmla="*/ 333482 w 666964"/>
                  <a:gd name="connsiteY5" fmla="*/ 0 h 666964"/>
                  <a:gd name="connsiteX6" fmla="*/ 666964 w 666964"/>
                  <a:gd name="connsiteY6" fmla="*/ 333482 h 666964"/>
                  <a:gd name="connsiteX7" fmla="*/ 333482 w 666964"/>
                  <a:gd name="connsiteY7" fmla="*/ 666964 h 666964"/>
                  <a:gd name="connsiteX8" fmla="*/ 0 w 666964"/>
                  <a:gd name="connsiteY8" fmla="*/ 333482 h 666964"/>
                  <a:gd name="connsiteX9" fmla="*/ 333482 w 666964"/>
                  <a:gd name="connsiteY9" fmla="*/ 0 h 6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964" h="666964">
                    <a:moveTo>
                      <a:pt x="331172" y="120540"/>
                    </a:moveTo>
                    <a:cubicBezTo>
                      <a:pt x="216881" y="120540"/>
                      <a:pt x="124230" y="213191"/>
                      <a:pt x="124230" y="327482"/>
                    </a:cubicBezTo>
                    <a:cubicBezTo>
                      <a:pt x="124230" y="441773"/>
                      <a:pt x="216881" y="534424"/>
                      <a:pt x="331172" y="534424"/>
                    </a:cubicBezTo>
                    <a:cubicBezTo>
                      <a:pt x="445463" y="534424"/>
                      <a:pt x="538114" y="441773"/>
                      <a:pt x="538114" y="327482"/>
                    </a:cubicBezTo>
                    <a:cubicBezTo>
                      <a:pt x="538114" y="213191"/>
                      <a:pt x="445463" y="120540"/>
                      <a:pt x="331172" y="120540"/>
                    </a:cubicBezTo>
                    <a:close/>
                    <a:moveTo>
                      <a:pt x="333482" y="0"/>
                    </a:moveTo>
                    <a:cubicBezTo>
                      <a:pt x="517659" y="0"/>
                      <a:pt x="666964" y="149305"/>
                      <a:pt x="666964" y="333482"/>
                    </a:cubicBezTo>
                    <a:cubicBezTo>
                      <a:pt x="666964" y="517659"/>
                      <a:pt x="517659" y="666964"/>
                      <a:pt x="333482" y="666964"/>
                    </a:cubicBezTo>
                    <a:cubicBezTo>
                      <a:pt x="149305" y="666964"/>
                      <a:pt x="0" y="517659"/>
                      <a:pt x="0" y="333482"/>
                    </a:cubicBezTo>
                    <a:cubicBezTo>
                      <a:pt x="0" y="149305"/>
                      <a:pt x="149305" y="0"/>
                      <a:pt x="3334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15" name="任意多边形 514"/>
            <p:cNvSpPr/>
            <p:nvPr/>
          </p:nvSpPr>
          <p:spPr>
            <a:xfrm>
              <a:off x="3049231" y="2824955"/>
              <a:ext cx="775985" cy="160361"/>
            </a:xfrm>
            <a:custGeom>
              <a:avLst/>
              <a:gdLst>
                <a:gd name="connsiteX0" fmla="*/ 1184472 w 1537436"/>
                <a:gd name="connsiteY0" fmla="*/ 0 h 320085"/>
                <a:gd name="connsiteX1" fmla="*/ 1537436 w 1537436"/>
                <a:gd name="connsiteY1" fmla="*/ 0 h 320085"/>
                <a:gd name="connsiteX2" fmla="*/ 1537436 w 1537436"/>
                <a:gd name="connsiteY2" fmla="*/ 9999 h 320085"/>
                <a:gd name="connsiteX3" fmla="*/ 1360678 w 1537436"/>
                <a:gd name="connsiteY3" fmla="*/ 161713 h 320085"/>
                <a:gd name="connsiteX4" fmla="*/ 1537436 w 1537436"/>
                <a:gd name="connsiteY4" fmla="*/ 313427 h 320085"/>
                <a:gd name="connsiteX5" fmla="*/ 1537436 w 1537436"/>
                <a:gd name="connsiteY5" fmla="*/ 320085 h 320085"/>
                <a:gd name="connsiteX6" fmla="*/ 1184472 w 1537436"/>
                <a:gd name="connsiteY6" fmla="*/ 320085 h 320085"/>
                <a:gd name="connsiteX7" fmla="*/ 982517 w 1537436"/>
                <a:gd name="connsiteY7" fmla="*/ 186471 h 320085"/>
                <a:gd name="connsiteX8" fmla="*/ 310500 w 1537436"/>
                <a:gd name="connsiteY8" fmla="*/ 186471 h 320085"/>
                <a:gd name="connsiteX9" fmla="*/ 363008 w 1537436"/>
                <a:gd name="connsiteY9" fmla="*/ 258248 h 320085"/>
                <a:gd name="connsiteX10" fmla="*/ 363008 w 1537436"/>
                <a:gd name="connsiteY10" fmla="*/ 267292 h 320085"/>
                <a:gd name="connsiteX11" fmla="*/ 0 w 1537436"/>
                <a:gd name="connsiteY11" fmla="*/ 161199 h 320085"/>
                <a:gd name="connsiteX12" fmla="*/ 363008 w 1537436"/>
                <a:gd name="connsiteY12" fmla="*/ 55106 h 320085"/>
                <a:gd name="connsiteX13" fmla="*/ 363008 w 1537436"/>
                <a:gd name="connsiteY13" fmla="*/ 64150 h 320085"/>
                <a:gd name="connsiteX14" fmla="*/ 312191 w 1537436"/>
                <a:gd name="connsiteY14" fmla="*/ 133615 h 320085"/>
                <a:gd name="connsiteX15" fmla="*/ 982517 w 1537436"/>
                <a:gd name="connsiteY15" fmla="*/ 133615 h 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7436" h="320085">
                  <a:moveTo>
                    <a:pt x="1184472" y="0"/>
                  </a:moveTo>
                  <a:lnTo>
                    <a:pt x="1537436" y="0"/>
                  </a:lnTo>
                  <a:lnTo>
                    <a:pt x="1537436" y="9999"/>
                  </a:lnTo>
                  <a:lnTo>
                    <a:pt x="1360678" y="161713"/>
                  </a:lnTo>
                  <a:lnTo>
                    <a:pt x="1537436" y="313427"/>
                  </a:lnTo>
                  <a:lnTo>
                    <a:pt x="1537436" y="320085"/>
                  </a:lnTo>
                  <a:lnTo>
                    <a:pt x="1184472" y="320085"/>
                  </a:lnTo>
                  <a:lnTo>
                    <a:pt x="982517" y="186471"/>
                  </a:lnTo>
                  <a:lnTo>
                    <a:pt x="310500" y="186471"/>
                  </a:lnTo>
                  <a:lnTo>
                    <a:pt x="363008" y="258248"/>
                  </a:lnTo>
                  <a:lnTo>
                    <a:pt x="363008" y="267292"/>
                  </a:lnTo>
                  <a:lnTo>
                    <a:pt x="0" y="161199"/>
                  </a:lnTo>
                  <a:lnTo>
                    <a:pt x="363008" y="55106"/>
                  </a:lnTo>
                  <a:lnTo>
                    <a:pt x="363008" y="64150"/>
                  </a:lnTo>
                  <a:lnTo>
                    <a:pt x="312191" y="133615"/>
                  </a:lnTo>
                  <a:lnTo>
                    <a:pt x="982517" y="1336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6" name="矩形 515"/>
            <p:cNvSpPr/>
            <p:nvPr/>
          </p:nvSpPr>
          <p:spPr>
            <a:xfrm>
              <a:off x="3282503" y="2120006"/>
              <a:ext cx="3967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7" name="矩形 516"/>
            <p:cNvSpPr/>
            <p:nvPr/>
          </p:nvSpPr>
          <p:spPr>
            <a:xfrm rot="1800000">
              <a:off x="3355500" y="2139059"/>
              <a:ext cx="3967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8" name="矩形 517"/>
            <p:cNvSpPr/>
            <p:nvPr/>
          </p:nvSpPr>
          <p:spPr>
            <a:xfrm rot="3600000">
              <a:off x="3410237" y="2192253"/>
              <a:ext cx="39694" cy="22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9" name="矩形 518"/>
            <p:cNvSpPr/>
            <p:nvPr/>
          </p:nvSpPr>
          <p:spPr>
            <a:xfrm rot="5400000">
              <a:off x="3429280" y="2265288"/>
              <a:ext cx="39694" cy="22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0" name="矩形 519"/>
            <p:cNvSpPr/>
            <p:nvPr/>
          </p:nvSpPr>
          <p:spPr>
            <a:xfrm rot="7200000">
              <a:off x="3410237" y="2338324"/>
              <a:ext cx="39694" cy="22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1" name="矩形 520"/>
            <p:cNvSpPr/>
            <p:nvPr/>
          </p:nvSpPr>
          <p:spPr>
            <a:xfrm rot="9000000">
              <a:off x="3355500" y="2391507"/>
              <a:ext cx="3967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" name="矩形 521"/>
            <p:cNvSpPr/>
            <p:nvPr/>
          </p:nvSpPr>
          <p:spPr>
            <a:xfrm rot="10800000">
              <a:off x="3282503" y="2410560"/>
              <a:ext cx="3967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3" name="矩形 522"/>
            <p:cNvSpPr/>
            <p:nvPr/>
          </p:nvSpPr>
          <p:spPr>
            <a:xfrm rot="12600000">
              <a:off x="3209507" y="2391507"/>
              <a:ext cx="3967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4" name="矩形 523"/>
            <p:cNvSpPr/>
            <p:nvPr/>
          </p:nvSpPr>
          <p:spPr>
            <a:xfrm rot="14400000">
              <a:off x="3155542" y="2337530"/>
              <a:ext cx="39694" cy="238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5" name="矩形 524"/>
            <p:cNvSpPr/>
            <p:nvPr/>
          </p:nvSpPr>
          <p:spPr>
            <a:xfrm rot="16200000">
              <a:off x="3135706" y="2265288"/>
              <a:ext cx="39694" cy="22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6" name="矩形 525"/>
            <p:cNvSpPr/>
            <p:nvPr/>
          </p:nvSpPr>
          <p:spPr>
            <a:xfrm rot="18000000">
              <a:off x="3155542" y="2191459"/>
              <a:ext cx="39694" cy="238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7" name="矩形 526"/>
            <p:cNvSpPr/>
            <p:nvPr/>
          </p:nvSpPr>
          <p:spPr>
            <a:xfrm rot="19800000">
              <a:off x="3209507" y="2139059"/>
              <a:ext cx="3967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8" name="任意多边形 527"/>
            <p:cNvSpPr/>
            <p:nvPr/>
          </p:nvSpPr>
          <p:spPr>
            <a:xfrm>
              <a:off x="3165074" y="2139059"/>
              <a:ext cx="276117" cy="274677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450" name="组合 341"/>
          <p:cNvGrpSpPr/>
          <p:nvPr/>
        </p:nvGrpSpPr>
        <p:grpSpPr>
          <a:xfrm>
            <a:off x="0" y="-867302"/>
            <a:ext cx="1400175" cy="1734604"/>
            <a:chOff x="3726499" y="-877579"/>
            <a:chExt cx="1400871" cy="1734276"/>
          </a:xfrm>
        </p:grpSpPr>
        <p:sp>
          <p:nvSpPr>
            <p:cNvPr id="343" name="椭圆 342"/>
            <p:cNvSpPr/>
            <p:nvPr/>
          </p:nvSpPr>
          <p:spPr>
            <a:xfrm>
              <a:off x="3726499" y="-877579"/>
              <a:ext cx="1400871" cy="140149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椭圆 343"/>
            <p:cNvSpPr/>
            <p:nvPr/>
          </p:nvSpPr>
          <p:spPr>
            <a:xfrm>
              <a:off x="4062746" y="170106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45" name="TextBox 55"/>
            <p:cNvSpPr txBox="1"/>
            <p:nvPr/>
          </p:nvSpPr>
          <p:spPr>
            <a:xfrm>
              <a:off x="4134781" y="250554"/>
              <a:ext cx="518349" cy="4923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微软雅黑" panose="020B0503020204020204" pitchFamily="34" charset="-122"/>
                  <a:cs typeface="+mn-cs"/>
                </a:rPr>
                <a:t>①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37" name="图片 3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4000" y="1197000"/>
            <a:ext cx="2753391" cy="36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6000" y="1197000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6" name="TextBox 345"/>
          <p:cNvSpPr txBox="1"/>
          <p:nvPr/>
        </p:nvSpPr>
        <p:spPr>
          <a:xfrm>
            <a:off x="7391400" y="2205038"/>
            <a:ext cx="865188" cy="1323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0" dirty="0"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endParaRPr lang="zh-CN" altLang="en-US" sz="8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1609892" y="477041"/>
            <a:ext cx="2480148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地位 和 作用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1344613" y="1341438"/>
            <a:ext cx="4035425" cy="4852987"/>
            <a:chOff x="1787975" y="1559217"/>
            <a:chExt cx="3769590" cy="4656804"/>
          </a:xfrm>
        </p:grpSpPr>
        <p:sp>
          <p:nvSpPr>
            <p:cNvPr id="27" name="圆角矩形 26"/>
            <p:cNvSpPr/>
            <p:nvPr/>
          </p:nvSpPr>
          <p:spPr>
            <a:xfrm>
              <a:off x="1787975" y="1634201"/>
              <a:ext cx="3769590" cy="4581820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2007448" y="1804472"/>
              <a:ext cx="3330645" cy="4146491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14341" name="组合 28"/>
            <p:cNvGrpSpPr/>
            <p:nvPr/>
          </p:nvGrpSpPr>
          <p:grpSpPr>
            <a:xfrm>
              <a:off x="2088303" y="1559217"/>
              <a:ext cx="3168942" cy="540697"/>
              <a:chOff x="2088303" y="1559217"/>
              <a:chExt cx="3168942" cy="540697"/>
            </a:xfrm>
          </p:grpSpPr>
          <p:grpSp>
            <p:nvGrpSpPr>
              <p:cNvPr id="14342" name="组合 29"/>
              <p:cNvGrpSpPr/>
              <p:nvPr/>
            </p:nvGrpSpPr>
            <p:grpSpPr>
              <a:xfrm>
                <a:off x="2088303" y="1886612"/>
                <a:ext cx="3168942" cy="213302"/>
                <a:chOff x="2149634" y="1165384"/>
                <a:chExt cx="3485832" cy="234632"/>
              </a:xfrm>
            </p:grpSpPr>
            <p:grpSp>
              <p:nvGrpSpPr>
                <p:cNvPr id="14343" name="组合 71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11" name="椭圆 110"/>
                  <p:cNvSpPr/>
                  <p:nvPr/>
                </p:nvSpPr>
                <p:spPr>
                  <a:xfrm>
                    <a:off x="2483702" y="1114542"/>
                    <a:ext cx="218526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椭圆 11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46" name="组合 72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109" name="椭圆 108"/>
                  <p:cNvSpPr/>
                  <p:nvPr/>
                </p:nvSpPr>
                <p:spPr>
                  <a:xfrm>
                    <a:off x="2483036" y="1114542"/>
                    <a:ext cx="209785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椭圆 10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49" name="组合 73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98" name="椭圆 97"/>
                  <p:cNvSpPr/>
                  <p:nvPr/>
                </p:nvSpPr>
                <p:spPr>
                  <a:xfrm>
                    <a:off x="2492567" y="1114542"/>
                    <a:ext cx="199587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08" name="椭圆 10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52" name="组合 74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96" name="椭圆 95"/>
                  <p:cNvSpPr/>
                  <p:nvPr/>
                </p:nvSpPr>
                <p:spPr>
                  <a:xfrm>
                    <a:off x="2483160" y="1114542"/>
                    <a:ext cx="209785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7" name="椭圆 9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55" name="组合 75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94" name="椭圆 93"/>
                  <p:cNvSpPr/>
                  <p:nvPr/>
                </p:nvSpPr>
                <p:spPr>
                  <a:xfrm>
                    <a:off x="2482492" y="1114542"/>
                    <a:ext cx="209785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5" name="椭圆 9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58" name="组合 76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92" name="椭圆 91"/>
                  <p:cNvSpPr/>
                  <p:nvPr/>
                </p:nvSpPr>
                <p:spPr>
                  <a:xfrm>
                    <a:off x="2483283" y="1114542"/>
                    <a:ext cx="209785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3" name="椭圆 9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61" name="组合 77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8" name="椭圆 87"/>
                  <p:cNvSpPr/>
                  <p:nvPr/>
                </p:nvSpPr>
                <p:spPr>
                  <a:xfrm>
                    <a:off x="2482616" y="1114542"/>
                    <a:ext cx="209785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64" name="组合 78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6" name="椭圆 85"/>
                  <p:cNvSpPr/>
                  <p:nvPr/>
                </p:nvSpPr>
                <p:spPr>
                  <a:xfrm>
                    <a:off x="2483406" y="1114542"/>
                    <a:ext cx="199588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7" name="椭圆 8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67" name="组合 79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4" name="椭圆 83"/>
                  <p:cNvSpPr/>
                  <p:nvPr/>
                </p:nvSpPr>
                <p:spPr>
                  <a:xfrm>
                    <a:off x="2482740" y="1114542"/>
                    <a:ext cx="209785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370" name="组合 80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82" name="椭圆 81"/>
                  <p:cNvSpPr/>
                  <p:nvPr/>
                </p:nvSpPr>
                <p:spPr>
                  <a:xfrm>
                    <a:off x="2473332" y="1114542"/>
                    <a:ext cx="218526" cy="209514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3" name="椭圆 8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2469" name="组合 30"/>
              <p:cNvGrpSpPr/>
              <p:nvPr/>
            </p:nvGrpSpPr>
            <p:grpSpPr>
              <a:xfrm>
                <a:off x="2143236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70" name="圆角矩形 6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圆角矩形 7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0" name="组合 31"/>
              <p:cNvGrpSpPr/>
              <p:nvPr/>
            </p:nvGrpSpPr>
            <p:grpSpPr>
              <a:xfrm>
                <a:off x="2472923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68" name="圆角矩形 6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圆角矩形 6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1" name="组合 32"/>
              <p:cNvGrpSpPr/>
              <p:nvPr/>
            </p:nvGrpSpPr>
            <p:grpSpPr>
              <a:xfrm>
                <a:off x="2802610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66" name="圆角矩形 6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圆角矩形 6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2" name="组合 33"/>
              <p:cNvGrpSpPr/>
              <p:nvPr/>
            </p:nvGrpSpPr>
            <p:grpSpPr>
              <a:xfrm>
                <a:off x="3132296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3" name="组合 34"/>
              <p:cNvGrpSpPr/>
              <p:nvPr/>
            </p:nvGrpSpPr>
            <p:grpSpPr>
              <a:xfrm>
                <a:off x="3461984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62" name="圆角矩形 6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圆角矩形 6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4" name="组合 35"/>
              <p:cNvGrpSpPr/>
              <p:nvPr/>
            </p:nvGrpSpPr>
            <p:grpSpPr>
              <a:xfrm>
                <a:off x="3791670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60" name="圆角矩形 5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圆角矩形 6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5" name="组合 36"/>
              <p:cNvGrpSpPr/>
              <p:nvPr/>
            </p:nvGrpSpPr>
            <p:grpSpPr>
              <a:xfrm>
                <a:off x="4121357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圆角矩形 5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6" name="组合 37"/>
              <p:cNvGrpSpPr/>
              <p:nvPr/>
            </p:nvGrpSpPr>
            <p:grpSpPr>
              <a:xfrm>
                <a:off x="4451044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56" name="圆角矩形 5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7" name="组合 38"/>
              <p:cNvGrpSpPr/>
              <p:nvPr/>
            </p:nvGrpSpPr>
            <p:grpSpPr>
              <a:xfrm>
                <a:off x="4780731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78" name="组合 40"/>
              <p:cNvGrpSpPr/>
              <p:nvPr/>
            </p:nvGrpSpPr>
            <p:grpSpPr>
              <a:xfrm>
                <a:off x="5110418" y="1559217"/>
                <a:ext cx="86064" cy="440911"/>
                <a:chOff x="2244442" y="772895"/>
                <a:chExt cx="94671" cy="485002"/>
              </a:xfrm>
            </p:grpSpPr>
            <p:sp>
              <p:nvSpPr>
                <p:cNvPr id="42" name="圆角矩形 4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5" name="组合 112"/>
          <p:cNvGrpSpPr/>
          <p:nvPr/>
        </p:nvGrpSpPr>
        <p:grpSpPr>
          <a:xfrm>
            <a:off x="5087998" y="1341000"/>
            <a:ext cx="5852190" cy="5197000"/>
            <a:chOff x="4988246" y="1531347"/>
            <a:chExt cx="5852190" cy="519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3"/>
            <p:cNvGrpSpPr/>
            <p:nvPr/>
          </p:nvGrpSpPr>
          <p:grpSpPr>
            <a:xfrm>
              <a:off x="4988246" y="1531347"/>
              <a:ext cx="3967155" cy="5197000"/>
              <a:chOff x="4988246" y="1531347"/>
              <a:chExt cx="3967155" cy="5197000"/>
            </a:xfrm>
          </p:grpSpPr>
          <p:grpSp>
            <p:nvGrpSpPr>
              <p:cNvPr id="29" name="组合 138"/>
              <p:cNvGrpSpPr/>
              <p:nvPr/>
            </p:nvGrpSpPr>
            <p:grpSpPr>
              <a:xfrm>
                <a:off x="5559788" y="1531347"/>
                <a:ext cx="896865" cy="1709740"/>
                <a:chOff x="5537459" y="941354"/>
                <a:chExt cx="946727" cy="1804795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151" name="圆角矩形 150"/>
                <p:cNvSpPr/>
                <p:nvPr/>
              </p:nvSpPr>
              <p:spPr>
                <a:xfrm rot="5400000">
                  <a:off x="5108425" y="1370388"/>
                  <a:ext cx="1804795" cy="946727"/>
                </a:xfrm>
                <a:prstGeom prst="roundRect">
                  <a:avLst>
                    <a:gd name="adj" fmla="val 19898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圆角矩形 151"/>
                <p:cNvSpPr/>
                <p:nvPr/>
              </p:nvSpPr>
              <p:spPr>
                <a:xfrm rot="5400000">
                  <a:off x="5222427" y="1446913"/>
                  <a:ext cx="1579634" cy="753287"/>
                </a:xfrm>
                <a:prstGeom prst="roundRect">
                  <a:avLst>
                    <a:gd name="adj" fmla="val 15457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组合 139"/>
              <p:cNvGrpSpPr/>
              <p:nvPr/>
            </p:nvGrpSpPr>
            <p:grpSpPr>
              <a:xfrm>
                <a:off x="4988246" y="1568179"/>
                <a:ext cx="3967155" cy="5160168"/>
                <a:chOff x="4988246" y="1568179"/>
                <a:chExt cx="3967155" cy="5160168"/>
              </a:xfrm>
            </p:grpSpPr>
            <p:sp>
              <p:nvSpPr>
                <p:cNvPr id="141" name="椭圆 140"/>
                <p:cNvSpPr/>
                <p:nvPr/>
              </p:nvSpPr>
              <p:spPr>
                <a:xfrm>
                  <a:off x="4988246" y="5498988"/>
                  <a:ext cx="3967155" cy="1229359"/>
                </a:xfrm>
                <a:prstGeom prst="ellipse">
                  <a:avLst/>
                </a:prstGeom>
                <a:gradFill flip="none" rotWithShape="1">
                  <a:gsLst>
                    <a:gs pos="47000">
                      <a:srgbClr val="747474">
                        <a:alpha val="15000"/>
                      </a:srgbClr>
                    </a:gs>
                    <a:gs pos="0">
                      <a:schemeClr val="tx1">
                        <a:alpha val="23000"/>
                      </a:schemeClr>
                    </a:gs>
                    <a:gs pos="100000">
                      <a:srgbClr val="E8E8E8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2" name="梯形 141"/>
                <p:cNvSpPr/>
                <p:nvPr/>
              </p:nvSpPr>
              <p:spPr>
                <a:xfrm rot="16200000">
                  <a:off x="3660303" y="2998465"/>
                  <a:ext cx="4695835" cy="1933276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31" name="组合 142"/>
                <p:cNvGrpSpPr/>
                <p:nvPr/>
              </p:nvGrpSpPr>
              <p:grpSpPr>
                <a:xfrm>
                  <a:off x="5711936" y="1568179"/>
                  <a:ext cx="592571" cy="1038893"/>
                  <a:chOff x="5695241" y="977136"/>
                  <a:chExt cx="625516" cy="1096651"/>
                </a:xfrm>
                <a:effectLst/>
                <a:scene3d>
                  <a:camera prst="orthographicFront">
                    <a:rot lat="600000" lon="20399993" rev="0"/>
                  </a:camera>
                  <a:lightRig rig="threePt" dir="t"/>
                </a:scene3d>
              </p:grpSpPr>
              <p:sp>
                <p:nvSpPr>
                  <p:cNvPr id="149" name="任意多边形 148"/>
                  <p:cNvSpPr/>
                  <p:nvPr/>
                </p:nvSpPr>
                <p:spPr bwMode="auto">
                  <a:xfrm rot="5400000">
                    <a:off x="5533884" y="1302921"/>
                    <a:ext cx="923924" cy="527529"/>
                  </a:xfrm>
                  <a:custGeom>
                    <a:avLst/>
                    <a:gdLst>
                      <a:gd name="connsiteX0" fmla="*/ 0 w 1232570"/>
                      <a:gd name="connsiteY0" fmla="*/ 0 h 1080876"/>
                      <a:gd name="connsiteX1" fmla="*/ 13985 w 1232570"/>
                      <a:gd name="connsiteY1" fmla="*/ 0 h 1080876"/>
                      <a:gd name="connsiteX2" fmla="*/ 90502 w 1232570"/>
                      <a:gd name="connsiteY2" fmla="*/ 0 h 1080876"/>
                      <a:gd name="connsiteX3" fmla="*/ 150524 w 1232570"/>
                      <a:gd name="connsiteY3" fmla="*/ 0 h 1080876"/>
                      <a:gd name="connsiteX4" fmla="*/ 156832 w 1232570"/>
                      <a:gd name="connsiteY4" fmla="*/ 0 h 1080876"/>
                      <a:gd name="connsiteX5" fmla="*/ 213704 w 1232570"/>
                      <a:gd name="connsiteY5" fmla="*/ 0 h 1080876"/>
                      <a:gd name="connsiteX6" fmla="*/ 237954 w 1232570"/>
                      <a:gd name="connsiteY6" fmla="*/ 0 h 1080876"/>
                      <a:gd name="connsiteX7" fmla="*/ 261845 w 1232570"/>
                      <a:gd name="connsiteY7" fmla="*/ 0 h 1080876"/>
                      <a:gd name="connsiteX8" fmla="*/ 301983 w 1232570"/>
                      <a:gd name="connsiteY8" fmla="*/ 0 h 1080876"/>
                      <a:gd name="connsiteX9" fmla="*/ 314471 w 1232570"/>
                      <a:gd name="connsiteY9" fmla="*/ 0 h 1080876"/>
                      <a:gd name="connsiteX10" fmla="*/ 361158 w 1232570"/>
                      <a:gd name="connsiteY10" fmla="*/ 0 h 1080876"/>
                      <a:gd name="connsiteX11" fmla="*/ 378443 w 1232570"/>
                      <a:gd name="connsiteY11" fmla="*/ 0 h 1080876"/>
                      <a:gd name="connsiteX12" fmla="*/ 380801 w 1232570"/>
                      <a:gd name="connsiteY12" fmla="*/ 0 h 1080876"/>
                      <a:gd name="connsiteX13" fmla="*/ 397052 w 1232570"/>
                      <a:gd name="connsiteY13" fmla="*/ 0 h 1080876"/>
                      <a:gd name="connsiteX14" fmla="*/ 423245 w 1232570"/>
                      <a:gd name="connsiteY14" fmla="*/ 0 h 1080876"/>
                      <a:gd name="connsiteX15" fmla="*/ 437673 w 1232570"/>
                      <a:gd name="connsiteY15" fmla="*/ 0 h 1080876"/>
                      <a:gd name="connsiteX16" fmla="*/ 465873 w 1232570"/>
                      <a:gd name="connsiteY16" fmla="*/ 0 h 1080876"/>
                      <a:gd name="connsiteX17" fmla="*/ 506837 w 1232570"/>
                      <a:gd name="connsiteY17" fmla="*/ 0 h 1080876"/>
                      <a:gd name="connsiteX18" fmla="*/ 542389 w 1232570"/>
                      <a:gd name="connsiteY18" fmla="*/ 0 h 1080876"/>
                      <a:gd name="connsiteX19" fmla="*/ 558813 w 1232570"/>
                      <a:gd name="connsiteY19" fmla="*/ 0 h 1080876"/>
                      <a:gd name="connsiteX20" fmla="*/ 596056 w 1232570"/>
                      <a:gd name="connsiteY20" fmla="*/ 0 h 1080876"/>
                      <a:gd name="connsiteX21" fmla="*/ 608720 w 1232570"/>
                      <a:gd name="connsiteY21" fmla="*/ 0 h 1080876"/>
                      <a:gd name="connsiteX22" fmla="*/ 621020 w 1232570"/>
                      <a:gd name="connsiteY22" fmla="*/ 0 h 1080876"/>
                      <a:gd name="connsiteX23" fmla="*/ 647214 w 1232570"/>
                      <a:gd name="connsiteY23" fmla="*/ 0 h 1080876"/>
                      <a:gd name="connsiteX24" fmla="*/ 665591 w 1232570"/>
                      <a:gd name="connsiteY24" fmla="*/ 0 h 1080876"/>
                      <a:gd name="connsiteX25" fmla="*/ 875132 w 1232570"/>
                      <a:gd name="connsiteY25" fmla="*/ 0 h 1080876"/>
                      <a:gd name="connsiteX26" fmla="*/ 970922 w 1232570"/>
                      <a:gd name="connsiteY26" fmla="*/ 55020 h 1080876"/>
                      <a:gd name="connsiteX27" fmla="*/ 1219266 w 1232570"/>
                      <a:gd name="connsiteY27" fmla="*/ 485418 h 1080876"/>
                      <a:gd name="connsiteX28" fmla="*/ 1219266 w 1232570"/>
                      <a:gd name="connsiteY28" fmla="*/ 595458 h 1080876"/>
                      <a:gd name="connsiteX29" fmla="*/ 970922 w 1232570"/>
                      <a:gd name="connsiteY29" fmla="*/ 1025856 h 1080876"/>
                      <a:gd name="connsiteX30" fmla="*/ 875132 w 1232570"/>
                      <a:gd name="connsiteY30" fmla="*/ 1080876 h 1080876"/>
                      <a:gd name="connsiteX31" fmla="*/ 647214 w 1232570"/>
                      <a:gd name="connsiteY31" fmla="*/ 1080876 h 1080876"/>
                      <a:gd name="connsiteX32" fmla="*/ 423245 w 1232570"/>
                      <a:gd name="connsiteY32" fmla="*/ 1080876 h 1080876"/>
                      <a:gd name="connsiteX33" fmla="*/ 378443 w 1232570"/>
                      <a:gd name="connsiteY33" fmla="*/ 1080876 h 1080876"/>
                      <a:gd name="connsiteX34" fmla="*/ 150524 w 1232570"/>
                      <a:gd name="connsiteY34" fmla="*/ 1080876 h 1080876"/>
                      <a:gd name="connsiteX35" fmla="*/ 0 w 1232570"/>
                      <a:gd name="connsiteY35" fmla="*/ 1080876 h 1080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32570" h="1080876">
                        <a:moveTo>
                          <a:pt x="0" y="0"/>
                        </a:moveTo>
                        <a:lnTo>
                          <a:pt x="13985" y="0"/>
                        </a:lnTo>
                        <a:cubicBezTo>
                          <a:pt x="41269" y="0"/>
                          <a:pt x="66735" y="0"/>
                          <a:pt x="90502" y="0"/>
                        </a:cubicBezTo>
                        <a:lnTo>
                          <a:pt x="150524" y="0"/>
                        </a:lnTo>
                        <a:lnTo>
                          <a:pt x="156832" y="0"/>
                        </a:lnTo>
                        <a:cubicBezTo>
                          <a:pt x="177325" y="0"/>
                          <a:pt x="196242" y="0"/>
                          <a:pt x="213704" y="0"/>
                        </a:cubicBezTo>
                        <a:lnTo>
                          <a:pt x="237954" y="0"/>
                        </a:lnTo>
                        <a:lnTo>
                          <a:pt x="261845" y="0"/>
                        </a:lnTo>
                        <a:cubicBezTo>
                          <a:pt x="276518" y="0"/>
                          <a:pt x="289856" y="0"/>
                          <a:pt x="301983" y="0"/>
                        </a:cubicBezTo>
                        <a:lnTo>
                          <a:pt x="314471" y="0"/>
                        </a:lnTo>
                        <a:lnTo>
                          <a:pt x="361158" y="0"/>
                        </a:lnTo>
                        <a:lnTo>
                          <a:pt x="378443" y="0"/>
                        </a:lnTo>
                        <a:lnTo>
                          <a:pt x="380801" y="0"/>
                        </a:lnTo>
                        <a:lnTo>
                          <a:pt x="397052" y="0"/>
                        </a:lnTo>
                        <a:cubicBezTo>
                          <a:pt x="423245" y="0"/>
                          <a:pt x="423245" y="0"/>
                          <a:pt x="423245" y="0"/>
                        </a:cubicBezTo>
                        <a:lnTo>
                          <a:pt x="437673" y="0"/>
                        </a:lnTo>
                        <a:lnTo>
                          <a:pt x="465873" y="0"/>
                        </a:lnTo>
                        <a:lnTo>
                          <a:pt x="506837" y="0"/>
                        </a:lnTo>
                        <a:lnTo>
                          <a:pt x="542389" y="0"/>
                        </a:lnTo>
                        <a:lnTo>
                          <a:pt x="558813" y="0"/>
                        </a:lnTo>
                        <a:cubicBezTo>
                          <a:pt x="573547" y="0"/>
                          <a:pt x="585824" y="0"/>
                          <a:pt x="596056" y="0"/>
                        </a:cubicBezTo>
                        <a:lnTo>
                          <a:pt x="608720" y="0"/>
                        </a:lnTo>
                        <a:lnTo>
                          <a:pt x="621020" y="0"/>
                        </a:lnTo>
                        <a:cubicBezTo>
                          <a:pt x="647214" y="0"/>
                          <a:pt x="647214" y="0"/>
                          <a:pt x="647214" y="0"/>
                        </a:cubicBezTo>
                        <a:lnTo>
                          <a:pt x="665591" y="0"/>
                        </a:lnTo>
                        <a:cubicBezTo>
                          <a:pt x="875132" y="0"/>
                          <a:pt x="875132" y="0"/>
                          <a:pt x="875132" y="0"/>
                        </a:cubicBezTo>
                        <a:cubicBezTo>
                          <a:pt x="910609" y="0"/>
                          <a:pt x="953183" y="24848"/>
                          <a:pt x="970922" y="55020"/>
                        </a:cubicBezTo>
                        <a:cubicBezTo>
                          <a:pt x="1219266" y="485418"/>
                          <a:pt x="1219266" y="485418"/>
                          <a:pt x="1219266" y="485418"/>
                        </a:cubicBezTo>
                        <a:cubicBezTo>
                          <a:pt x="1237005" y="515590"/>
                          <a:pt x="1237005" y="565286"/>
                          <a:pt x="1219266" y="595458"/>
                        </a:cubicBezTo>
                        <a:cubicBezTo>
                          <a:pt x="970922" y="1025856"/>
                          <a:pt x="970922" y="1025856"/>
                          <a:pt x="970922" y="1025856"/>
                        </a:cubicBezTo>
                        <a:cubicBezTo>
                          <a:pt x="953183" y="1056029"/>
                          <a:pt x="910609" y="1080876"/>
                          <a:pt x="875132" y="1080876"/>
                        </a:cubicBezTo>
                        <a:lnTo>
                          <a:pt x="647214" y="1080876"/>
                        </a:lnTo>
                        <a:lnTo>
                          <a:pt x="423245" y="1080876"/>
                        </a:lnTo>
                        <a:lnTo>
                          <a:pt x="378443" y="1080876"/>
                        </a:lnTo>
                        <a:lnTo>
                          <a:pt x="150524" y="1080876"/>
                        </a:lnTo>
                        <a:lnTo>
                          <a:pt x="0" y="10808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>
                    <a:noFill/>
                  </a:ln>
                  <a:effectLst>
                    <a:outerShdw blurRad="215900" dist="76200" dir="2700000" algn="tl" rotWithShape="0">
                      <a:prstClr val="black">
                        <a:alpha val="37000"/>
                      </a:prstClr>
                    </a:outerShdw>
                  </a:effec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50" name="任意多边形 149"/>
                  <p:cNvSpPr/>
                  <p:nvPr/>
                </p:nvSpPr>
                <p:spPr bwMode="auto">
                  <a:xfrm rot="5400000">
                    <a:off x="5459673" y="1212704"/>
                    <a:ext cx="1096651" cy="625516"/>
                  </a:xfrm>
                  <a:custGeom>
                    <a:avLst/>
                    <a:gdLst>
                      <a:gd name="connsiteX0" fmla="*/ 0 w 1232570"/>
                      <a:gd name="connsiteY0" fmla="*/ 0 h 1080876"/>
                      <a:gd name="connsiteX1" fmla="*/ 13985 w 1232570"/>
                      <a:gd name="connsiteY1" fmla="*/ 0 h 1080876"/>
                      <a:gd name="connsiteX2" fmla="*/ 90502 w 1232570"/>
                      <a:gd name="connsiteY2" fmla="*/ 0 h 1080876"/>
                      <a:gd name="connsiteX3" fmla="*/ 150524 w 1232570"/>
                      <a:gd name="connsiteY3" fmla="*/ 0 h 1080876"/>
                      <a:gd name="connsiteX4" fmla="*/ 156832 w 1232570"/>
                      <a:gd name="connsiteY4" fmla="*/ 0 h 1080876"/>
                      <a:gd name="connsiteX5" fmla="*/ 213704 w 1232570"/>
                      <a:gd name="connsiteY5" fmla="*/ 0 h 1080876"/>
                      <a:gd name="connsiteX6" fmla="*/ 237954 w 1232570"/>
                      <a:gd name="connsiteY6" fmla="*/ 0 h 1080876"/>
                      <a:gd name="connsiteX7" fmla="*/ 261845 w 1232570"/>
                      <a:gd name="connsiteY7" fmla="*/ 0 h 1080876"/>
                      <a:gd name="connsiteX8" fmla="*/ 301983 w 1232570"/>
                      <a:gd name="connsiteY8" fmla="*/ 0 h 1080876"/>
                      <a:gd name="connsiteX9" fmla="*/ 314471 w 1232570"/>
                      <a:gd name="connsiteY9" fmla="*/ 0 h 1080876"/>
                      <a:gd name="connsiteX10" fmla="*/ 361158 w 1232570"/>
                      <a:gd name="connsiteY10" fmla="*/ 0 h 1080876"/>
                      <a:gd name="connsiteX11" fmla="*/ 378443 w 1232570"/>
                      <a:gd name="connsiteY11" fmla="*/ 0 h 1080876"/>
                      <a:gd name="connsiteX12" fmla="*/ 380801 w 1232570"/>
                      <a:gd name="connsiteY12" fmla="*/ 0 h 1080876"/>
                      <a:gd name="connsiteX13" fmla="*/ 397052 w 1232570"/>
                      <a:gd name="connsiteY13" fmla="*/ 0 h 1080876"/>
                      <a:gd name="connsiteX14" fmla="*/ 423245 w 1232570"/>
                      <a:gd name="connsiteY14" fmla="*/ 0 h 1080876"/>
                      <a:gd name="connsiteX15" fmla="*/ 437673 w 1232570"/>
                      <a:gd name="connsiteY15" fmla="*/ 0 h 1080876"/>
                      <a:gd name="connsiteX16" fmla="*/ 465873 w 1232570"/>
                      <a:gd name="connsiteY16" fmla="*/ 0 h 1080876"/>
                      <a:gd name="connsiteX17" fmla="*/ 506837 w 1232570"/>
                      <a:gd name="connsiteY17" fmla="*/ 0 h 1080876"/>
                      <a:gd name="connsiteX18" fmla="*/ 542389 w 1232570"/>
                      <a:gd name="connsiteY18" fmla="*/ 0 h 1080876"/>
                      <a:gd name="connsiteX19" fmla="*/ 558813 w 1232570"/>
                      <a:gd name="connsiteY19" fmla="*/ 0 h 1080876"/>
                      <a:gd name="connsiteX20" fmla="*/ 596056 w 1232570"/>
                      <a:gd name="connsiteY20" fmla="*/ 0 h 1080876"/>
                      <a:gd name="connsiteX21" fmla="*/ 608720 w 1232570"/>
                      <a:gd name="connsiteY21" fmla="*/ 0 h 1080876"/>
                      <a:gd name="connsiteX22" fmla="*/ 621020 w 1232570"/>
                      <a:gd name="connsiteY22" fmla="*/ 0 h 1080876"/>
                      <a:gd name="connsiteX23" fmla="*/ 647214 w 1232570"/>
                      <a:gd name="connsiteY23" fmla="*/ 0 h 1080876"/>
                      <a:gd name="connsiteX24" fmla="*/ 665591 w 1232570"/>
                      <a:gd name="connsiteY24" fmla="*/ 0 h 1080876"/>
                      <a:gd name="connsiteX25" fmla="*/ 875132 w 1232570"/>
                      <a:gd name="connsiteY25" fmla="*/ 0 h 1080876"/>
                      <a:gd name="connsiteX26" fmla="*/ 970922 w 1232570"/>
                      <a:gd name="connsiteY26" fmla="*/ 55020 h 1080876"/>
                      <a:gd name="connsiteX27" fmla="*/ 1219266 w 1232570"/>
                      <a:gd name="connsiteY27" fmla="*/ 485418 h 1080876"/>
                      <a:gd name="connsiteX28" fmla="*/ 1219266 w 1232570"/>
                      <a:gd name="connsiteY28" fmla="*/ 595458 h 1080876"/>
                      <a:gd name="connsiteX29" fmla="*/ 970922 w 1232570"/>
                      <a:gd name="connsiteY29" fmla="*/ 1025856 h 1080876"/>
                      <a:gd name="connsiteX30" fmla="*/ 875132 w 1232570"/>
                      <a:gd name="connsiteY30" fmla="*/ 1080876 h 1080876"/>
                      <a:gd name="connsiteX31" fmla="*/ 647214 w 1232570"/>
                      <a:gd name="connsiteY31" fmla="*/ 1080876 h 1080876"/>
                      <a:gd name="connsiteX32" fmla="*/ 423245 w 1232570"/>
                      <a:gd name="connsiteY32" fmla="*/ 1080876 h 1080876"/>
                      <a:gd name="connsiteX33" fmla="*/ 378443 w 1232570"/>
                      <a:gd name="connsiteY33" fmla="*/ 1080876 h 1080876"/>
                      <a:gd name="connsiteX34" fmla="*/ 150524 w 1232570"/>
                      <a:gd name="connsiteY34" fmla="*/ 1080876 h 1080876"/>
                      <a:gd name="connsiteX35" fmla="*/ 0 w 1232570"/>
                      <a:gd name="connsiteY35" fmla="*/ 1080876 h 1080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32570" h="1080876">
                        <a:moveTo>
                          <a:pt x="0" y="0"/>
                        </a:moveTo>
                        <a:lnTo>
                          <a:pt x="13985" y="0"/>
                        </a:lnTo>
                        <a:cubicBezTo>
                          <a:pt x="41269" y="0"/>
                          <a:pt x="66735" y="0"/>
                          <a:pt x="90502" y="0"/>
                        </a:cubicBezTo>
                        <a:lnTo>
                          <a:pt x="150524" y="0"/>
                        </a:lnTo>
                        <a:lnTo>
                          <a:pt x="156832" y="0"/>
                        </a:lnTo>
                        <a:cubicBezTo>
                          <a:pt x="177325" y="0"/>
                          <a:pt x="196242" y="0"/>
                          <a:pt x="213704" y="0"/>
                        </a:cubicBezTo>
                        <a:lnTo>
                          <a:pt x="237954" y="0"/>
                        </a:lnTo>
                        <a:lnTo>
                          <a:pt x="261845" y="0"/>
                        </a:lnTo>
                        <a:cubicBezTo>
                          <a:pt x="276518" y="0"/>
                          <a:pt x="289856" y="0"/>
                          <a:pt x="301983" y="0"/>
                        </a:cubicBezTo>
                        <a:lnTo>
                          <a:pt x="314471" y="0"/>
                        </a:lnTo>
                        <a:lnTo>
                          <a:pt x="361158" y="0"/>
                        </a:lnTo>
                        <a:lnTo>
                          <a:pt x="378443" y="0"/>
                        </a:lnTo>
                        <a:lnTo>
                          <a:pt x="380801" y="0"/>
                        </a:lnTo>
                        <a:lnTo>
                          <a:pt x="397052" y="0"/>
                        </a:lnTo>
                        <a:cubicBezTo>
                          <a:pt x="423245" y="0"/>
                          <a:pt x="423245" y="0"/>
                          <a:pt x="423245" y="0"/>
                        </a:cubicBezTo>
                        <a:lnTo>
                          <a:pt x="437673" y="0"/>
                        </a:lnTo>
                        <a:lnTo>
                          <a:pt x="465873" y="0"/>
                        </a:lnTo>
                        <a:lnTo>
                          <a:pt x="506837" y="0"/>
                        </a:lnTo>
                        <a:lnTo>
                          <a:pt x="542389" y="0"/>
                        </a:lnTo>
                        <a:lnTo>
                          <a:pt x="558813" y="0"/>
                        </a:lnTo>
                        <a:cubicBezTo>
                          <a:pt x="573547" y="0"/>
                          <a:pt x="585824" y="0"/>
                          <a:pt x="596056" y="0"/>
                        </a:cubicBezTo>
                        <a:lnTo>
                          <a:pt x="608720" y="0"/>
                        </a:lnTo>
                        <a:lnTo>
                          <a:pt x="621020" y="0"/>
                        </a:lnTo>
                        <a:cubicBezTo>
                          <a:pt x="647214" y="0"/>
                          <a:pt x="647214" y="0"/>
                          <a:pt x="647214" y="0"/>
                        </a:cubicBezTo>
                        <a:lnTo>
                          <a:pt x="665591" y="0"/>
                        </a:lnTo>
                        <a:cubicBezTo>
                          <a:pt x="875132" y="0"/>
                          <a:pt x="875132" y="0"/>
                          <a:pt x="875132" y="0"/>
                        </a:cubicBezTo>
                        <a:cubicBezTo>
                          <a:pt x="910609" y="0"/>
                          <a:pt x="953183" y="24848"/>
                          <a:pt x="970922" y="55020"/>
                        </a:cubicBezTo>
                        <a:cubicBezTo>
                          <a:pt x="1219266" y="485418"/>
                          <a:pt x="1219266" y="485418"/>
                          <a:pt x="1219266" y="485418"/>
                        </a:cubicBezTo>
                        <a:cubicBezTo>
                          <a:pt x="1237005" y="515590"/>
                          <a:pt x="1237005" y="565286"/>
                          <a:pt x="1219266" y="595458"/>
                        </a:cubicBezTo>
                        <a:cubicBezTo>
                          <a:pt x="970922" y="1025856"/>
                          <a:pt x="970922" y="1025856"/>
                          <a:pt x="970922" y="1025856"/>
                        </a:cubicBezTo>
                        <a:cubicBezTo>
                          <a:pt x="953183" y="1056029"/>
                          <a:pt x="910609" y="1080876"/>
                          <a:pt x="875132" y="1080876"/>
                        </a:cubicBezTo>
                        <a:lnTo>
                          <a:pt x="647214" y="1080876"/>
                        </a:lnTo>
                        <a:lnTo>
                          <a:pt x="423245" y="1080876"/>
                        </a:lnTo>
                        <a:lnTo>
                          <a:pt x="378443" y="1080876"/>
                        </a:lnTo>
                        <a:lnTo>
                          <a:pt x="150524" y="1080876"/>
                        </a:lnTo>
                        <a:lnTo>
                          <a:pt x="0" y="1080876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40000"/>
                      <a:lumOff val="60000"/>
                    </a:schemeClr>
                  </a:solidFill>
                  <a:ln w="25400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6435404" y="5631452"/>
                  <a:ext cx="362214" cy="424475"/>
                  <a:chOff x="1776" y="1776"/>
                  <a:chExt cx="64" cy="75"/>
                </a:xfrm>
                <a:solidFill>
                  <a:schemeClr val="tx1">
                    <a:lumMod val="50000"/>
                    <a:lumOff val="50000"/>
                  </a:schemeClr>
                </a:solidFill>
                <a:scene3d>
                  <a:camera prst="perspectiveFront">
                    <a:rot lat="0" lon="1799990" rev="0"/>
                  </a:camera>
                  <a:lightRig rig="threePt" dir="t"/>
                </a:scene3d>
              </p:grpSpPr>
              <p:sp>
                <p:nvSpPr>
                  <p:cNvPr id="145" name="Freeform 5"/>
                  <p:cNvSpPr/>
                  <p:nvPr/>
                </p:nvSpPr>
                <p:spPr bwMode="auto">
                  <a:xfrm>
                    <a:off x="1795" y="1779"/>
                    <a:ext cx="29" cy="26"/>
                  </a:xfrm>
                  <a:custGeom>
                    <a:avLst/>
                    <a:gdLst>
                      <a:gd name="T0" fmla="*/ 5 w 11"/>
                      <a:gd name="T1" fmla="*/ 10 h 10"/>
                      <a:gd name="T2" fmla="*/ 5 w 11"/>
                      <a:gd name="T3" fmla="*/ 10 h 10"/>
                      <a:gd name="T4" fmla="*/ 11 w 11"/>
                      <a:gd name="T5" fmla="*/ 5 h 10"/>
                      <a:gd name="T6" fmla="*/ 5 w 11"/>
                      <a:gd name="T7" fmla="*/ 0 h 10"/>
                      <a:gd name="T8" fmla="*/ 5 w 11"/>
                      <a:gd name="T9" fmla="*/ 0 h 10"/>
                      <a:gd name="T10" fmla="*/ 0 w 11"/>
                      <a:gd name="T11" fmla="*/ 5 h 10"/>
                      <a:gd name="T12" fmla="*/ 5 w 11"/>
                      <a:gd name="T13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0">
                        <a:moveTo>
                          <a:pt x="5" y="10"/>
                        </a:move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8" y="10"/>
                          <a:pt x="11" y="8"/>
                          <a:pt x="11" y="5"/>
                        </a:cubicBezTo>
                        <a:cubicBezTo>
                          <a:pt x="11" y="2"/>
                          <a:pt x="8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1"/>
                          <a:pt x="0" y="3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Freeform 6"/>
                  <p:cNvSpPr/>
                  <p:nvPr/>
                </p:nvSpPr>
                <p:spPr bwMode="auto">
                  <a:xfrm>
                    <a:off x="1776" y="1810"/>
                    <a:ext cx="64" cy="41"/>
                  </a:xfrm>
                  <a:custGeom>
                    <a:avLst/>
                    <a:gdLst>
                      <a:gd name="T0" fmla="*/ 23 w 24"/>
                      <a:gd name="T1" fmla="*/ 3 h 16"/>
                      <a:gd name="T2" fmla="*/ 19 w 24"/>
                      <a:gd name="T3" fmla="*/ 0 h 16"/>
                      <a:gd name="T4" fmla="*/ 19 w 24"/>
                      <a:gd name="T5" fmla="*/ 0 h 16"/>
                      <a:gd name="T6" fmla="*/ 17 w 24"/>
                      <a:gd name="T7" fmla="*/ 0 h 16"/>
                      <a:gd name="T8" fmla="*/ 15 w 24"/>
                      <a:gd name="T9" fmla="*/ 5 h 16"/>
                      <a:gd name="T10" fmla="*/ 12 w 24"/>
                      <a:gd name="T11" fmla="*/ 11 h 16"/>
                      <a:gd name="T12" fmla="*/ 14 w 24"/>
                      <a:gd name="T13" fmla="*/ 7 h 16"/>
                      <a:gd name="T14" fmla="*/ 13 w 24"/>
                      <a:gd name="T15" fmla="*/ 1 h 16"/>
                      <a:gd name="T16" fmla="*/ 13 w 24"/>
                      <a:gd name="T17" fmla="*/ 1 h 16"/>
                      <a:gd name="T18" fmla="*/ 12 w 24"/>
                      <a:gd name="T19" fmla="*/ 0 h 16"/>
                      <a:gd name="T20" fmla="*/ 12 w 24"/>
                      <a:gd name="T21" fmla="*/ 0 h 16"/>
                      <a:gd name="T22" fmla="*/ 12 w 24"/>
                      <a:gd name="T23" fmla="*/ 1 h 16"/>
                      <a:gd name="T24" fmla="*/ 12 w 24"/>
                      <a:gd name="T25" fmla="*/ 1 h 16"/>
                      <a:gd name="T26" fmla="*/ 11 w 24"/>
                      <a:gd name="T27" fmla="*/ 7 h 16"/>
                      <a:gd name="T28" fmla="*/ 10 w 24"/>
                      <a:gd name="T29" fmla="*/ 5 h 16"/>
                      <a:gd name="T30" fmla="*/ 8 w 24"/>
                      <a:gd name="T31" fmla="*/ 0 h 16"/>
                      <a:gd name="T32" fmla="*/ 5 w 24"/>
                      <a:gd name="T33" fmla="*/ 0 h 16"/>
                      <a:gd name="T34" fmla="*/ 5 w 24"/>
                      <a:gd name="T35" fmla="*/ 0 h 16"/>
                      <a:gd name="T36" fmla="*/ 1 w 24"/>
                      <a:gd name="T37" fmla="*/ 3 h 16"/>
                      <a:gd name="T38" fmla="*/ 0 w 24"/>
                      <a:gd name="T39" fmla="*/ 16 h 16"/>
                      <a:gd name="T40" fmla="*/ 4 w 24"/>
                      <a:gd name="T41" fmla="*/ 16 h 16"/>
                      <a:gd name="T42" fmla="*/ 4 w 24"/>
                      <a:gd name="T43" fmla="*/ 6 h 16"/>
                      <a:gd name="T44" fmla="*/ 5 w 24"/>
                      <a:gd name="T45" fmla="*/ 6 h 16"/>
                      <a:gd name="T46" fmla="*/ 5 w 24"/>
                      <a:gd name="T47" fmla="*/ 16 h 16"/>
                      <a:gd name="T48" fmla="*/ 12 w 24"/>
                      <a:gd name="T49" fmla="*/ 16 h 16"/>
                      <a:gd name="T50" fmla="*/ 19 w 24"/>
                      <a:gd name="T51" fmla="*/ 16 h 16"/>
                      <a:gd name="T52" fmla="*/ 19 w 24"/>
                      <a:gd name="T53" fmla="*/ 6 h 16"/>
                      <a:gd name="T54" fmla="*/ 19 w 24"/>
                      <a:gd name="T55" fmla="*/ 6 h 16"/>
                      <a:gd name="T56" fmla="*/ 20 w 24"/>
                      <a:gd name="T57" fmla="*/ 6 h 16"/>
                      <a:gd name="T58" fmla="*/ 20 w 24"/>
                      <a:gd name="T59" fmla="*/ 16 h 16"/>
                      <a:gd name="T60" fmla="*/ 23 w 24"/>
                      <a:gd name="T61" fmla="*/ 16 h 16"/>
                      <a:gd name="T62" fmla="*/ 23 w 24"/>
                      <a:gd name="T63" fmla="*/ 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4" h="16">
                        <a:moveTo>
                          <a:pt x="23" y="3"/>
                        </a:moveTo>
                        <a:cubicBezTo>
                          <a:pt x="22" y="1"/>
                          <a:pt x="20" y="0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14" y="7"/>
                          <a:pt x="14" y="7"/>
                          <a:pt x="14" y="7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2" y="1"/>
                          <a:pt x="1" y="3"/>
                        </a:cubicBezTo>
                        <a:cubicBezTo>
                          <a:pt x="0" y="5"/>
                          <a:pt x="0" y="11"/>
                          <a:pt x="0" y="16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5" y="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9" y="6"/>
                          <a:pt x="20" y="6"/>
                          <a:pt x="20" y="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4" y="11"/>
                          <a:pt x="24" y="5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Freeform 7"/>
                  <p:cNvSpPr/>
                  <p:nvPr/>
                </p:nvSpPr>
                <p:spPr bwMode="auto">
                  <a:xfrm>
                    <a:off x="1795" y="1776"/>
                    <a:ext cx="29" cy="26"/>
                  </a:xfrm>
                  <a:custGeom>
                    <a:avLst/>
                    <a:gdLst>
                      <a:gd name="T0" fmla="*/ 5 w 11"/>
                      <a:gd name="T1" fmla="*/ 10 h 10"/>
                      <a:gd name="T2" fmla="*/ 5 w 11"/>
                      <a:gd name="T3" fmla="*/ 10 h 10"/>
                      <a:gd name="T4" fmla="*/ 11 w 11"/>
                      <a:gd name="T5" fmla="*/ 5 h 10"/>
                      <a:gd name="T6" fmla="*/ 5 w 11"/>
                      <a:gd name="T7" fmla="*/ 0 h 10"/>
                      <a:gd name="T8" fmla="*/ 5 w 11"/>
                      <a:gd name="T9" fmla="*/ 0 h 10"/>
                      <a:gd name="T10" fmla="*/ 0 w 11"/>
                      <a:gd name="T11" fmla="*/ 5 h 10"/>
                      <a:gd name="T12" fmla="*/ 5 w 11"/>
                      <a:gd name="T13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0">
                        <a:moveTo>
                          <a:pt x="5" y="10"/>
                        </a:moveTo>
                        <a:cubicBezTo>
                          <a:pt x="5" y="10"/>
                          <a:pt x="5" y="10"/>
                          <a:pt x="5" y="10"/>
                        </a:cubicBezTo>
                        <a:cubicBezTo>
                          <a:pt x="8" y="10"/>
                          <a:pt x="11" y="8"/>
                          <a:pt x="11" y="5"/>
                        </a:cubicBezTo>
                        <a:cubicBezTo>
                          <a:pt x="11" y="2"/>
                          <a:pt x="8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1"/>
                          <a:pt x="0" y="3"/>
                          <a:pt x="0" y="5"/>
                        </a:cubicBezTo>
                        <a:cubicBezTo>
                          <a:pt x="0" y="8"/>
                          <a:pt x="2" y="10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48" name="Freeform 8"/>
                  <p:cNvSpPr/>
                  <p:nvPr/>
                </p:nvSpPr>
                <p:spPr bwMode="auto">
                  <a:xfrm>
                    <a:off x="1776" y="1807"/>
                    <a:ext cx="64" cy="42"/>
                  </a:xfrm>
                  <a:custGeom>
                    <a:avLst/>
                    <a:gdLst>
                      <a:gd name="T0" fmla="*/ 23 w 24"/>
                      <a:gd name="T1" fmla="*/ 3 h 16"/>
                      <a:gd name="T2" fmla="*/ 19 w 24"/>
                      <a:gd name="T3" fmla="*/ 0 h 16"/>
                      <a:gd name="T4" fmla="*/ 19 w 24"/>
                      <a:gd name="T5" fmla="*/ 0 h 16"/>
                      <a:gd name="T6" fmla="*/ 17 w 24"/>
                      <a:gd name="T7" fmla="*/ 0 h 16"/>
                      <a:gd name="T8" fmla="*/ 15 w 24"/>
                      <a:gd name="T9" fmla="*/ 5 h 16"/>
                      <a:gd name="T10" fmla="*/ 12 w 24"/>
                      <a:gd name="T11" fmla="*/ 11 h 16"/>
                      <a:gd name="T12" fmla="*/ 14 w 24"/>
                      <a:gd name="T13" fmla="*/ 7 h 16"/>
                      <a:gd name="T14" fmla="*/ 13 w 24"/>
                      <a:gd name="T15" fmla="*/ 1 h 16"/>
                      <a:gd name="T16" fmla="*/ 13 w 24"/>
                      <a:gd name="T17" fmla="*/ 1 h 16"/>
                      <a:gd name="T18" fmla="*/ 12 w 24"/>
                      <a:gd name="T19" fmla="*/ 0 h 16"/>
                      <a:gd name="T20" fmla="*/ 12 w 24"/>
                      <a:gd name="T21" fmla="*/ 0 h 16"/>
                      <a:gd name="T22" fmla="*/ 12 w 24"/>
                      <a:gd name="T23" fmla="*/ 1 h 16"/>
                      <a:gd name="T24" fmla="*/ 12 w 24"/>
                      <a:gd name="T25" fmla="*/ 1 h 16"/>
                      <a:gd name="T26" fmla="*/ 11 w 24"/>
                      <a:gd name="T27" fmla="*/ 7 h 16"/>
                      <a:gd name="T28" fmla="*/ 10 w 24"/>
                      <a:gd name="T29" fmla="*/ 5 h 16"/>
                      <a:gd name="T30" fmla="*/ 8 w 24"/>
                      <a:gd name="T31" fmla="*/ 0 h 16"/>
                      <a:gd name="T32" fmla="*/ 5 w 24"/>
                      <a:gd name="T33" fmla="*/ 0 h 16"/>
                      <a:gd name="T34" fmla="*/ 5 w 24"/>
                      <a:gd name="T35" fmla="*/ 0 h 16"/>
                      <a:gd name="T36" fmla="*/ 1 w 24"/>
                      <a:gd name="T37" fmla="*/ 3 h 16"/>
                      <a:gd name="T38" fmla="*/ 0 w 24"/>
                      <a:gd name="T39" fmla="*/ 16 h 16"/>
                      <a:gd name="T40" fmla="*/ 4 w 24"/>
                      <a:gd name="T41" fmla="*/ 16 h 16"/>
                      <a:gd name="T42" fmla="*/ 4 w 24"/>
                      <a:gd name="T43" fmla="*/ 6 h 16"/>
                      <a:gd name="T44" fmla="*/ 5 w 24"/>
                      <a:gd name="T45" fmla="*/ 6 h 16"/>
                      <a:gd name="T46" fmla="*/ 5 w 24"/>
                      <a:gd name="T47" fmla="*/ 16 h 16"/>
                      <a:gd name="T48" fmla="*/ 12 w 24"/>
                      <a:gd name="T49" fmla="*/ 16 h 16"/>
                      <a:gd name="T50" fmla="*/ 19 w 24"/>
                      <a:gd name="T51" fmla="*/ 16 h 16"/>
                      <a:gd name="T52" fmla="*/ 19 w 24"/>
                      <a:gd name="T53" fmla="*/ 6 h 16"/>
                      <a:gd name="T54" fmla="*/ 19 w 24"/>
                      <a:gd name="T55" fmla="*/ 6 h 16"/>
                      <a:gd name="T56" fmla="*/ 20 w 24"/>
                      <a:gd name="T57" fmla="*/ 6 h 16"/>
                      <a:gd name="T58" fmla="*/ 20 w 24"/>
                      <a:gd name="T59" fmla="*/ 16 h 16"/>
                      <a:gd name="T60" fmla="*/ 23 w 24"/>
                      <a:gd name="T61" fmla="*/ 16 h 16"/>
                      <a:gd name="T62" fmla="*/ 23 w 24"/>
                      <a:gd name="T63" fmla="*/ 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4" h="16">
                        <a:moveTo>
                          <a:pt x="23" y="3"/>
                        </a:moveTo>
                        <a:cubicBezTo>
                          <a:pt x="22" y="1"/>
                          <a:pt x="20" y="0"/>
                          <a:pt x="19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14" y="7"/>
                          <a:pt x="14" y="7"/>
                          <a:pt x="14" y="7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0"/>
                          <a:pt x="2" y="1"/>
                          <a:pt x="1" y="3"/>
                        </a:cubicBezTo>
                        <a:cubicBezTo>
                          <a:pt x="0" y="5"/>
                          <a:pt x="0" y="11"/>
                          <a:pt x="0" y="16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6"/>
                          <a:pt x="4" y="6"/>
                          <a:pt x="5" y="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19" y="6"/>
                          <a:pt x="20" y="6"/>
                          <a:pt x="20" y="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4" y="11"/>
                          <a:pt x="24" y="5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33" name="组合 114"/>
            <p:cNvGrpSpPr/>
            <p:nvPr/>
          </p:nvGrpSpPr>
          <p:grpSpPr>
            <a:xfrm>
              <a:off x="6973881" y="1560462"/>
              <a:ext cx="1933276" cy="4752558"/>
              <a:chOff x="6973881" y="1560462"/>
              <a:chExt cx="1933276" cy="4752558"/>
            </a:xfrm>
          </p:grpSpPr>
          <p:grpSp>
            <p:nvGrpSpPr>
              <p:cNvPr id="34" name="组合 128"/>
              <p:cNvGrpSpPr/>
              <p:nvPr/>
            </p:nvGrpSpPr>
            <p:grpSpPr>
              <a:xfrm>
                <a:off x="7492086" y="1560462"/>
                <a:ext cx="896865" cy="1709740"/>
                <a:chOff x="5537459" y="941354"/>
                <a:chExt cx="946727" cy="1804795"/>
              </a:xfrm>
              <a:scene3d>
                <a:camera prst="orthographicFront">
                  <a:rot lat="20967539" lon="19191102" rev="113251"/>
                </a:camera>
                <a:lightRig rig="threePt" dir="t"/>
              </a:scene3d>
            </p:grpSpPr>
            <p:sp>
              <p:nvSpPr>
                <p:cNvPr id="137" name="圆角矩形 136"/>
                <p:cNvSpPr/>
                <p:nvPr/>
              </p:nvSpPr>
              <p:spPr>
                <a:xfrm rot="5400000">
                  <a:off x="5108425" y="1370388"/>
                  <a:ext cx="1804795" cy="946727"/>
                </a:xfrm>
                <a:prstGeom prst="roundRect">
                  <a:avLst>
                    <a:gd name="adj" fmla="val 19898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圆角矩形 137"/>
                <p:cNvSpPr/>
                <p:nvPr/>
              </p:nvSpPr>
              <p:spPr>
                <a:xfrm rot="5400000">
                  <a:off x="5222427" y="1446913"/>
                  <a:ext cx="1579634" cy="753287"/>
                </a:xfrm>
                <a:prstGeom prst="roundRect">
                  <a:avLst>
                    <a:gd name="adj" fmla="val 15457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30" name="梯形 129"/>
              <p:cNvSpPr/>
              <p:nvPr/>
            </p:nvSpPr>
            <p:spPr>
              <a:xfrm rot="5400000" flipH="1">
                <a:off x="5592601" y="2998465"/>
                <a:ext cx="4695835" cy="1933276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5" name="组合 130"/>
              <p:cNvGrpSpPr/>
              <p:nvPr/>
            </p:nvGrpSpPr>
            <p:grpSpPr>
              <a:xfrm>
                <a:off x="7644233" y="1599315"/>
                <a:ext cx="592571" cy="1038893"/>
                <a:chOff x="5695241" y="977136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135" name="任意多边形 134"/>
                <p:cNvSpPr/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任意多边形 135"/>
                <p:cNvSpPr/>
                <p:nvPr/>
              </p:nvSpPr>
              <p:spPr bwMode="auto">
                <a:xfrm rot="5400000">
                  <a:off x="5459673" y="1212704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4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13"/>
              <p:cNvGrpSpPr>
                <a:grpSpLocks noChangeAspect="1"/>
              </p:cNvGrpSpPr>
              <p:nvPr/>
            </p:nvGrpSpPr>
            <p:grpSpPr bwMode="auto">
              <a:xfrm>
                <a:off x="8293964" y="5542004"/>
                <a:ext cx="441707" cy="446923"/>
                <a:chOff x="2426" y="2676"/>
                <a:chExt cx="593" cy="600"/>
              </a:xfrm>
              <a:solidFill>
                <a:schemeClr val="tx1">
                  <a:lumMod val="50000"/>
                  <a:lumOff val="50000"/>
                </a:schemeClr>
              </a:solidFill>
              <a:scene3d>
                <a:camera prst="perspectiveFront">
                  <a:rot lat="0" lon="19799991" rev="0"/>
                </a:camera>
                <a:lightRig rig="threePt" dir="t"/>
              </a:scene3d>
            </p:grpSpPr>
            <p:sp>
              <p:nvSpPr>
                <p:cNvPr id="133" name="Freeform 14"/>
                <p:cNvSpPr/>
                <p:nvPr/>
              </p:nvSpPr>
              <p:spPr bwMode="auto">
                <a:xfrm>
                  <a:off x="2442" y="2700"/>
                  <a:ext cx="577" cy="576"/>
                </a:xfrm>
                <a:custGeom>
                  <a:avLst/>
                  <a:gdLst>
                    <a:gd name="T0" fmla="*/ 0 w 241"/>
                    <a:gd name="T1" fmla="*/ 115 h 241"/>
                    <a:gd name="T2" fmla="*/ 0 w 241"/>
                    <a:gd name="T3" fmla="*/ 121 h 241"/>
                    <a:gd name="T4" fmla="*/ 121 w 241"/>
                    <a:gd name="T5" fmla="*/ 241 h 241"/>
                    <a:gd name="T6" fmla="*/ 241 w 241"/>
                    <a:gd name="T7" fmla="*/ 121 h 241"/>
                    <a:gd name="T8" fmla="*/ 121 w 241"/>
                    <a:gd name="T9" fmla="*/ 0 h 241"/>
                    <a:gd name="T10" fmla="*/ 121 w 241"/>
                    <a:gd name="T11" fmla="*/ 115 h 241"/>
                    <a:gd name="T12" fmla="*/ 0 w 241"/>
                    <a:gd name="T13" fmla="*/ 115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1" h="241">
                      <a:moveTo>
                        <a:pt x="0" y="115"/>
                      </a:moveTo>
                      <a:cubicBezTo>
                        <a:pt x="0" y="117"/>
                        <a:pt x="0" y="119"/>
                        <a:pt x="0" y="121"/>
                      </a:cubicBezTo>
                      <a:cubicBezTo>
                        <a:pt x="0" y="187"/>
                        <a:pt x="54" y="241"/>
                        <a:pt x="121" y="241"/>
                      </a:cubicBezTo>
                      <a:cubicBezTo>
                        <a:pt x="187" y="241"/>
                        <a:pt x="241" y="187"/>
                        <a:pt x="241" y="121"/>
                      </a:cubicBezTo>
                      <a:cubicBezTo>
                        <a:pt x="241" y="54"/>
                        <a:pt x="187" y="0"/>
                        <a:pt x="121" y="0"/>
                      </a:cubicBezTo>
                      <a:cubicBezTo>
                        <a:pt x="121" y="115"/>
                        <a:pt x="121" y="115"/>
                        <a:pt x="121" y="115"/>
                      </a:cubicBezTo>
                      <a:lnTo>
                        <a:pt x="0" y="1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4" name="Freeform 15"/>
                <p:cNvSpPr>
                  <a:spLocks noEditPoints="1"/>
                </p:cNvSpPr>
                <p:nvPr/>
              </p:nvSpPr>
              <p:spPr bwMode="auto">
                <a:xfrm>
                  <a:off x="2426" y="2676"/>
                  <a:ext cx="275" cy="273"/>
                </a:xfrm>
                <a:custGeom>
                  <a:avLst/>
                  <a:gdLst>
                    <a:gd name="T0" fmla="*/ 0 w 115"/>
                    <a:gd name="T1" fmla="*/ 114 h 114"/>
                    <a:gd name="T2" fmla="*/ 115 w 115"/>
                    <a:gd name="T3" fmla="*/ 114 h 114"/>
                    <a:gd name="T4" fmla="*/ 115 w 115"/>
                    <a:gd name="T5" fmla="*/ 0 h 114"/>
                    <a:gd name="T6" fmla="*/ 0 w 115"/>
                    <a:gd name="T7" fmla="*/ 114 h 114"/>
                    <a:gd name="T8" fmla="*/ 15 w 115"/>
                    <a:gd name="T9" fmla="*/ 104 h 114"/>
                    <a:gd name="T10" fmla="*/ 104 w 115"/>
                    <a:gd name="T11" fmla="*/ 14 h 114"/>
                    <a:gd name="T12" fmla="*/ 104 w 115"/>
                    <a:gd name="T13" fmla="*/ 104 h 114"/>
                    <a:gd name="T14" fmla="*/ 15 w 115"/>
                    <a:gd name="T15" fmla="*/ 10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114">
                      <a:moveTo>
                        <a:pt x="0" y="114"/>
                      </a:moveTo>
                      <a:cubicBezTo>
                        <a:pt x="115" y="114"/>
                        <a:pt x="115" y="114"/>
                        <a:pt x="115" y="114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51" y="0"/>
                        <a:pt x="0" y="51"/>
                        <a:pt x="0" y="114"/>
                      </a:cubicBezTo>
                      <a:close/>
                      <a:moveTo>
                        <a:pt x="15" y="104"/>
                      </a:moveTo>
                      <a:cubicBezTo>
                        <a:pt x="15" y="54"/>
                        <a:pt x="55" y="14"/>
                        <a:pt x="104" y="14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lnTo>
                        <a:pt x="15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7" name="组合 115"/>
            <p:cNvGrpSpPr/>
            <p:nvPr/>
          </p:nvGrpSpPr>
          <p:grpSpPr>
            <a:xfrm>
              <a:off x="8907160" y="1540612"/>
              <a:ext cx="1933276" cy="4772407"/>
              <a:chOff x="8907160" y="1540612"/>
              <a:chExt cx="1933276" cy="4772407"/>
            </a:xfrm>
          </p:grpSpPr>
          <p:grpSp>
            <p:nvGrpSpPr>
              <p:cNvPr id="38" name="组合 116"/>
              <p:cNvGrpSpPr/>
              <p:nvPr/>
            </p:nvGrpSpPr>
            <p:grpSpPr>
              <a:xfrm>
                <a:off x="9425365" y="1540612"/>
                <a:ext cx="896865" cy="1709740"/>
                <a:chOff x="5537460" y="941355"/>
                <a:chExt cx="946727" cy="1804795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127" name="圆角矩形 126"/>
                <p:cNvSpPr/>
                <p:nvPr/>
              </p:nvSpPr>
              <p:spPr>
                <a:xfrm rot="5400000">
                  <a:off x="5108426" y="1370389"/>
                  <a:ext cx="1804795" cy="946727"/>
                </a:xfrm>
                <a:prstGeom prst="roundRect">
                  <a:avLst>
                    <a:gd name="adj" fmla="val 19898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圆角矩形 127"/>
                <p:cNvSpPr/>
                <p:nvPr/>
              </p:nvSpPr>
              <p:spPr>
                <a:xfrm rot="5400000">
                  <a:off x="5222427" y="1446913"/>
                  <a:ext cx="1579634" cy="753287"/>
                </a:xfrm>
                <a:prstGeom prst="roundRect">
                  <a:avLst>
                    <a:gd name="adj" fmla="val 15457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8" name="梯形 117"/>
              <p:cNvSpPr/>
              <p:nvPr/>
            </p:nvSpPr>
            <p:spPr>
              <a:xfrm rot="16200000">
                <a:off x="7525880" y="2998464"/>
                <a:ext cx="4695835" cy="1933276"/>
              </a:xfrm>
              <a:prstGeom prst="trapezoid">
                <a:avLst>
                  <a:gd name="adj" fmla="val 11105"/>
                </a:avLst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9" name="组合 118"/>
              <p:cNvGrpSpPr/>
              <p:nvPr/>
            </p:nvGrpSpPr>
            <p:grpSpPr>
              <a:xfrm>
                <a:off x="9577512" y="1577443"/>
                <a:ext cx="592571" cy="1038893"/>
                <a:chOff x="5695243" y="977136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125" name="任意多边形 124"/>
                <p:cNvSpPr/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 bwMode="auto">
                <a:xfrm rot="5400000">
                  <a:off x="5459675" y="1212704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2540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组合 119"/>
              <p:cNvGrpSpPr/>
              <p:nvPr/>
            </p:nvGrpSpPr>
            <p:grpSpPr>
              <a:xfrm>
                <a:off x="10232018" y="5616501"/>
                <a:ext cx="417540" cy="454377"/>
                <a:chOff x="4873626" y="1965325"/>
                <a:chExt cx="269876" cy="293688"/>
              </a:xfrm>
              <a:solidFill>
                <a:schemeClr val="tx1">
                  <a:lumMod val="50000"/>
                  <a:lumOff val="50000"/>
                </a:schemeClr>
              </a:solidFill>
              <a:scene3d>
                <a:camera prst="perspectiveFront">
                  <a:rot lat="0" lon="1799990" rev="0"/>
                </a:camera>
                <a:lightRig rig="threePt" dir="t"/>
              </a:scene3d>
            </p:grpSpPr>
            <p:sp>
              <p:nvSpPr>
                <p:cNvPr id="121" name="Freeform 502"/>
                <p:cNvSpPr/>
                <p:nvPr/>
              </p:nvSpPr>
              <p:spPr bwMode="auto">
                <a:xfrm>
                  <a:off x="4873626" y="2127250"/>
                  <a:ext cx="112713" cy="131763"/>
                </a:xfrm>
                <a:custGeom>
                  <a:avLst/>
                  <a:gdLst>
                    <a:gd name="T0" fmla="*/ 2 w 30"/>
                    <a:gd name="T1" fmla="*/ 0 h 35"/>
                    <a:gd name="T2" fmla="*/ 28 w 30"/>
                    <a:gd name="T3" fmla="*/ 0 h 35"/>
                    <a:gd name="T4" fmla="*/ 30 w 30"/>
                    <a:gd name="T5" fmla="*/ 1 h 35"/>
                    <a:gd name="T6" fmla="*/ 28 w 30"/>
                    <a:gd name="T7" fmla="*/ 3 h 35"/>
                    <a:gd name="T8" fmla="*/ 3 w 30"/>
                    <a:gd name="T9" fmla="*/ 3 h 35"/>
                    <a:gd name="T10" fmla="*/ 3 w 30"/>
                    <a:gd name="T11" fmla="*/ 33 h 35"/>
                    <a:gd name="T12" fmla="*/ 2 w 30"/>
                    <a:gd name="T13" fmla="*/ 35 h 35"/>
                    <a:gd name="T14" fmla="*/ 0 w 30"/>
                    <a:gd name="T15" fmla="*/ 33 h 35"/>
                    <a:gd name="T16" fmla="*/ 0 w 30"/>
                    <a:gd name="T17" fmla="*/ 1 h 35"/>
                    <a:gd name="T18" fmla="*/ 2 w 30"/>
                    <a:gd name="T1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35">
                      <a:moveTo>
                        <a:pt x="2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9" y="0"/>
                        <a:pt x="30" y="1"/>
                        <a:pt x="30" y="1"/>
                      </a:cubicBezTo>
                      <a:cubicBezTo>
                        <a:pt x="30" y="2"/>
                        <a:pt x="29" y="3"/>
                        <a:pt x="28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4"/>
                        <a:pt x="3" y="35"/>
                        <a:pt x="2" y="35"/>
                      </a:cubicBezTo>
                      <a:cubicBezTo>
                        <a:pt x="1" y="35"/>
                        <a:pt x="0" y="34"/>
                        <a:pt x="0" y="3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2" name="Freeform 503"/>
                <p:cNvSpPr/>
                <p:nvPr/>
              </p:nvSpPr>
              <p:spPr bwMode="auto">
                <a:xfrm>
                  <a:off x="4884739" y="1973263"/>
                  <a:ext cx="41275" cy="146050"/>
                </a:xfrm>
                <a:custGeom>
                  <a:avLst/>
                  <a:gdLst>
                    <a:gd name="T0" fmla="*/ 11 w 11"/>
                    <a:gd name="T1" fmla="*/ 34 h 39"/>
                    <a:gd name="T2" fmla="*/ 11 w 11"/>
                    <a:gd name="T3" fmla="*/ 6 h 39"/>
                    <a:gd name="T4" fmla="*/ 5 w 11"/>
                    <a:gd name="T5" fmla="*/ 0 h 39"/>
                    <a:gd name="T6" fmla="*/ 0 w 11"/>
                    <a:gd name="T7" fmla="*/ 6 h 39"/>
                    <a:gd name="T8" fmla="*/ 0 w 11"/>
                    <a:gd name="T9" fmla="*/ 34 h 39"/>
                    <a:gd name="T10" fmla="*/ 5 w 11"/>
                    <a:gd name="T11" fmla="*/ 39 h 39"/>
                    <a:gd name="T12" fmla="*/ 11 w 11"/>
                    <a:gd name="T13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39">
                      <a:moveTo>
                        <a:pt x="11" y="34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3"/>
                        <a:pt x="9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2" y="39"/>
                        <a:pt x="5" y="39"/>
                      </a:cubicBezTo>
                      <a:cubicBezTo>
                        <a:pt x="9" y="39"/>
                        <a:pt x="11" y="37"/>
                        <a:pt x="1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" name="Freeform 504"/>
                <p:cNvSpPr/>
                <p:nvPr/>
              </p:nvSpPr>
              <p:spPr bwMode="auto">
                <a:xfrm>
                  <a:off x="4940301" y="1965325"/>
                  <a:ext cx="177800" cy="293688"/>
                </a:xfrm>
                <a:custGeom>
                  <a:avLst/>
                  <a:gdLst>
                    <a:gd name="T0" fmla="*/ 5 w 47"/>
                    <a:gd name="T1" fmla="*/ 69 h 78"/>
                    <a:gd name="T2" fmla="*/ 6 w 47"/>
                    <a:gd name="T3" fmla="*/ 77 h 78"/>
                    <a:gd name="T4" fmla="*/ 9 w 47"/>
                    <a:gd name="T5" fmla="*/ 78 h 78"/>
                    <a:gd name="T6" fmla="*/ 14 w 47"/>
                    <a:gd name="T7" fmla="*/ 76 h 78"/>
                    <a:gd name="T8" fmla="*/ 26 w 47"/>
                    <a:gd name="T9" fmla="*/ 57 h 78"/>
                    <a:gd name="T10" fmla="*/ 46 w 47"/>
                    <a:gd name="T11" fmla="*/ 57 h 78"/>
                    <a:gd name="T12" fmla="*/ 47 w 47"/>
                    <a:gd name="T13" fmla="*/ 56 h 78"/>
                    <a:gd name="T14" fmla="*/ 47 w 47"/>
                    <a:gd name="T15" fmla="*/ 42 h 78"/>
                    <a:gd name="T16" fmla="*/ 32 w 47"/>
                    <a:gd name="T17" fmla="*/ 19 h 78"/>
                    <a:gd name="T18" fmla="*/ 30 w 47"/>
                    <a:gd name="T19" fmla="*/ 20 h 78"/>
                    <a:gd name="T20" fmla="*/ 35 w 47"/>
                    <a:gd name="T21" fmla="*/ 10 h 78"/>
                    <a:gd name="T22" fmla="*/ 24 w 47"/>
                    <a:gd name="T23" fmla="*/ 0 h 78"/>
                    <a:gd name="T24" fmla="*/ 14 w 47"/>
                    <a:gd name="T25" fmla="*/ 10 h 78"/>
                    <a:gd name="T26" fmla="*/ 24 w 47"/>
                    <a:gd name="T27" fmla="*/ 21 h 78"/>
                    <a:gd name="T28" fmla="*/ 27 w 47"/>
                    <a:gd name="T29" fmla="*/ 20 h 78"/>
                    <a:gd name="T30" fmla="*/ 21 w 47"/>
                    <a:gd name="T31" fmla="*/ 27 h 78"/>
                    <a:gd name="T32" fmla="*/ 5 w 47"/>
                    <a:gd name="T33" fmla="*/ 31 h 78"/>
                    <a:gd name="T34" fmla="*/ 1 w 47"/>
                    <a:gd name="T35" fmla="*/ 34 h 78"/>
                    <a:gd name="T36" fmla="*/ 1 w 47"/>
                    <a:gd name="T37" fmla="*/ 38 h 78"/>
                    <a:gd name="T38" fmla="*/ 6 w 47"/>
                    <a:gd name="T39" fmla="*/ 42 h 78"/>
                    <a:gd name="T40" fmla="*/ 8 w 47"/>
                    <a:gd name="T41" fmla="*/ 42 h 78"/>
                    <a:gd name="T42" fmla="*/ 17 w 47"/>
                    <a:gd name="T43" fmla="*/ 40 h 78"/>
                    <a:gd name="T44" fmla="*/ 17 w 47"/>
                    <a:gd name="T45" fmla="*/ 43 h 78"/>
                    <a:gd name="T46" fmla="*/ 17 w 47"/>
                    <a:gd name="T47" fmla="*/ 47 h 78"/>
                    <a:gd name="T48" fmla="*/ 5 w 47"/>
                    <a:gd name="T49" fmla="*/ 6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7" h="78">
                      <a:moveTo>
                        <a:pt x="5" y="69"/>
                      </a:moveTo>
                      <a:cubicBezTo>
                        <a:pt x="3" y="72"/>
                        <a:pt x="3" y="76"/>
                        <a:pt x="6" y="77"/>
                      </a:cubicBezTo>
                      <a:cubicBezTo>
                        <a:pt x="7" y="78"/>
                        <a:pt x="8" y="78"/>
                        <a:pt x="9" y="78"/>
                      </a:cubicBezTo>
                      <a:cubicBezTo>
                        <a:pt x="11" y="78"/>
                        <a:pt x="13" y="77"/>
                        <a:pt x="14" y="76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46" y="57"/>
                        <a:pt x="46" y="57"/>
                        <a:pt x="46" y="57"/>
                      </a:cubicBezTo>
                      <a:cubicBezTo>
                        <a:pt x="47" y="57"/>
                        <a:pt x="47" y="57"/>
                        <a:pt x="47" y="56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7" y="29"/>
                        <a:pt x="41" y="19"/>
                        <a:pt x="32" y="19"/>
                      </a:cubicBezTo>
                      <a:cubicBezTo>
                        <a:pt x="31" y="19"/>
                        <a:pt x="30" y="19"/>
                        <a:pt x="30" y="20"/>
                      </a:cubicBezTo>
                      <a:cubicBezTo>
                        <a:pt x="33" y="18"/>
                        <a:pt x="35" y="14"/>
                        <a:pt x="35" y="10"/>
                      </a:cubicBezTo>
                      <a:cubicBezTo>
                        <a:pt x="35" y="5"/>
                        <a:pt x="30" y="0"/>
                        <a:pt x="24" y="0"/>
                      </a:cubicBezTo>
                      <a:cubicBezTo>
                        <a:pt x="19" y="0"/>
                        <a:pt x="14" y="5"/>
                        <a:pt x="14" y="10"/>
                      </a:cubicBezTo>
                      <a:cubicBezTo>
                        <a:pt x="14" y="16"/>
                        <a:pt x="19" y="21"/>
                        <a:pt x="24" y="21"/>
                      </a:cubicBezTo>
                      <a:cubicBezTo>
                        <a:pt x="25" y="21"/>
                        <a:pt x="26" y="21"/>
                        <a:pt x="27" y="20"/>
                      </a:cubicBezTo>
                      <a:cubicBezTo>
                        <a:pt x="25" y="22"/>
                        <a:pt x="23" y="24"/>
                        <a:pt x="21" y="27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3" y="32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1" y="38"/>
                      </a:cubicBezTo>
                      <a:cubicBezTo>
                        <a:pt x="1" y="41"/>
                        <a:pt x="4" y="42"/>
                        <a:pt x="6" y="42"/>
                      </a:cubicBezTo>
                      <a:cubicBezTo>
                        <a:pt x="7" y="42"/>
                        <a:pt x="7" y="42"/>
                        <a:pt x="8" y="42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7" y="41"/>
                        <a:pt x="17" y="42"/>
                        <a:pt x="17" y="43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5" y="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4" name="Freeform 505"/>
                <p:cNvSpPr/>
                <p:nvPr/>
              </p:nvSpPr>
              <p:spPr bwMode="auto">
                <a:xfrm>
                  <a:off x="5046664" y="2093913"/>
                  <a:ext cx="96838" cy="112713"/>
                </a:xfrm>
                <a:custGeom>
                  <a:avLst/>
                  <a:gdLst>
                    <a:gd name="T0" fmla="*/ 1 w 26"/>
                    <a:gd name="T1" fmla="*/ 27 h 30"/>
                    <a:gd name="T2" fmla="*/ 23 w 26"/>
                    <a:gd name="T3" fmla="*/ 27 h 30"/>
                    <a:gd name="T4" fmla="*/ 23 w 26"/>
                    <a:gd name="T5" fmla="*/ 2 h 30"/>
                    <a:gd name="T6" fmla="*/ 24 w 26"/>
                    <a:gd name="T7" fmla="*/ 0 h 30"/>
                    <a:gd name="T8" fmla="*/ 26 w 26"/>
                    <a:gd name="T9" fmla="*/ 2 h 30"/>
                    <a:gd name="T10" fmla="*/ 26 w 26"/>
                    <a:gd name="T11" fmla="*/ 28 h 30"/>
                    <a:gd name="T12" fmla="*/ 24 w 26"/>
                    <a:gd name="T13" fmla="*/ 30 h 30"/>
                    <a:gd name="T14" fmla="*/ 1 w 26"/>
                    <a:gd name="T15" fmla="*/ 30 h 30"/>
                    <a:gd name="T16" fmla="*/ 0 w 26"/>
                    <a:gd name="T17" fmla="*/ 28 h 30"/>
                    <a:gd name="T18" fmla="*/ 1 w 26"/>
                    <a:gd name="T1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30">
                      <a:moveTo>
                        <a:pt x="1" y="27"/>
                      </a:move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1"/>
                        <a:pt x="23" y="0"/>
                        <a:pt x="24" y="0"/>
                      </a:cubicBezTo>
                      <a:cubicBezTo>
                        <a:pt x="25" y="0"/>
                        <a:pt x="26" y="1"/>
                        <a:pt x="26" y="2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9"/>
                        <a:pt x="25" y="30"/>
                        <a:pt x="24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0" y="30"/>
                        <a:pt x="0" y="29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53" name="文本框 435"/>
          <p:cNvSpPr txBox="1"/>
          <p:nvPr/>
        </p:nvSpPr>
        <p:spPr>
          <a:xfrm>
            <a:off x="2166938" y="4589463"/>
            <a:ext cx="2468563" cy="4318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地位和作用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41" name="组合 154"/>
          <p:cNvGrpSpPr/>
          <p:nvPr/>
        </p:nvGrpSpPr>
        <p:grpSpPr>
          <a:xfrm>
            <a:off x="5588634" y="2939415"/>
            <a:ext cx="1308736" cy="929640"/>
            <a:chOff x="4123036" y="1134371"/>
            <a:chExt cx="1000117" cy="892230"/>
          </a:xfrm>
          <a:scene3d>
            <a:camera prst="perspectiveFront">
              <a:rot lat="0" lon="1799981" rev="0"/>
            </a:camera>
            <a:lightRig rig="threePt" dir="t"/>
          </a:scene3d>
        </p:grpSpPr>
        <p:sp>
          <p:nvSpPr>
            <p:cNvPr id="156" name="文本框 200"/>
            <p:cNvSpPr txBox="1"/>
            <p:nvPr/>
          </p:nvSpPr>
          <p:spPr>
            <a:xfrm>
              <a:off x="4123036" y="1134371"/>
              <a:ext cx="1000117" cy="796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7" name="文本框 201"/>
            <p:cNvSpPr txBox="1"/>
            <p:nvPr/>
          </p:nvSpPr>
          <p:spPr>
            <a:xfrm>
              <a:off x="4188958" y="1731248"/>
              <a:ext cx="895896" cy="295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LiHei Pro" pitchFamily="34" charset="-122"/>
                <a:cs typeface="+mn-cs"/>
              </a:endParaRPr>
            </a:p>
          </p:txBody>
        </p:sp>
      </p:grpSp>
      <p:grpSp>
        <p:nvGrpSpPr>
          <p:cNvPr id="43" name="组合 157"/>
          <p:cNvGrpSpPr/>
          <p:nvPr/>
        </p:nvGrpSpPr>
        <p:grpSpPr>
          <a:xfrm>
            <a:off x="7513320" y="2939415"/>
            <a:ext cx="1322705" cy="929640"/>
            <a:chOff x="4123036" y="1134371"/>
            <a:chExt cx="1000117" cy="892230"/>
          </a:xfrm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159" name="文本框 203"/>
            <p:cNvSpPr txBox="1"/>
            <p:nvPr/>
          </p:nvSpPr>
          <p:spPr>
            <a:xfrm>
              <a:off x="4123036" y="1134371"/>
              <a:ext cx="1000117" cy="796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文本框 204"/>
            <p:cNvSpPr txBox="1"/>
            <p:nvPr/>
          </p:nvSpPr>
          <p:spPr>
            <a:xfrm>
              <a:off x="4188958" y="1731248"/>
              <a:ext cx="895896" cy="295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LiHei Pro" pitchFamily="34" charset="-122"/>
                <a:cs typeface="+mn-cs"/>
              </a:endParaRPr>
            </a:p>
          </p:txBody>
        </p:sp>
      </p:grpSp>
      <p:grpSp>
        <p:nvGrpSpPr>
          <p:cNvPr id="44" name="组合 160"/>
          <p:cNvGrpSpPr/>
          <p:nvPr/>
        </p:nvGrpSpPr>
        <p:grpSpPr>
          <a:xfrm>
            <a:off x="9446258" y="2939415"/>
            <a:ext cx="1263650" cy="929640"/>
            <a:chOff x="4123036" y="1134371"/>
            <a:chExt cx="1000117" cy="892230"/>
          </a:xfrm>
          <a:scene3d>
            <a:camera prst="perspectiveFront">
              <a:rot lat="0" lon="1800000" rev="0"/>
            </a:camera>
            <a:lightRig rig="threePt" dir="t"/>
          </a:scene3d>
        </p:grpSpPr>
        <p:sp>
          <p:nvSpPr>
            <p:cNvPr id="162" name="文本框 206"/>
            <p:cNvSpPr txBox="1"/>
            <p:nvPr/>
          </p:nvSpPr>
          <p:spPr>
            <a:xfrm>
              <a:off x="4123036" y="1134371"/>
              <a:ext cx="1000117" cy="7965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文本框 207"/>
            <p:cNvSpPr txBox="1"/>
            <p:nvPr/>
          </p:nvSpPr>
          <p:spPr>
            <a:xfrm>
              <a:off x="4188958" y="1731248"/>
              <a:ext cx="895896" cy="295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LiHei Pro" pitchFamily="34" charset="-122"/>
                <a:cs typeface="+mn-cs"/>
              </a:endParaRPr>
            </a:p>
          </p:txBody>
        </p:sp>
      </p:grpSp>
      <p:sp>
        <p:nvSpPr>
          <p:cNvPr id="164" name="文本框 435"/>
          <p:cNvSpPr txBox="1"/>
          <p:nvPr/>
        </p:nvSpPr>
        <p:spPr>
          <a:xfrm>
            <a:off x="5207205" y="3988664"/>
            <a:ext cx="1789516" cy="521969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2100000" rev="0"/>
              </a:camera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承上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6" name="文本框 435"/>
          <p:cNvSpPr txBox="1"/>
          <p:nvPr/>
        </p:nvSpPr>
        <p:spPr>
          <a:xfrm>
            <a:off x="7139502" y="3988664"/>
            <a:ext cx="1789519" cy="521969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19800000" rev="0"/>
              </a:camera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启下</a:t>
            </a:r>
          </a:p>
        </p:txBody>
      </p:sp>
      <p:sp>
        <p:nvSpPr>
          <p:cNvPr id="167" name="文本框 436"/>
          <p:cNvSpPr txBox="1"/>
          <p:nvPr/>
        </p:nvSpPr>
        <p:spPr>
          <a:xfrm>
            <a:off x="7176000" y="4509000"/>
            <a:ext cx="1820689" cy="587469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19800000" rev="0"/>
              </a:camera>
              <a:lightRig rig="threePt" dir="t"/>
            </a:scene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为零件的精加工奠定基础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8" name="文本框 435"/>
          <p:cNvSpPr txBox="1"/>
          <p:nvPr/>
        </p:nvSpPr>
        <p:spPr>
          <a:xfrm>
            <a:off x="9072782" y="3988664"/>
            <a:ext cx="17895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19800000" rev="0"/>
              </a:camera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实际意义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9" name="文本框 436"/>
          <p:cNvSpPr txBox="1"/>
          <p:nvPr/>
        </p:nvSpPr>
        <p:spPr>
          <a:xfrm>
            <a:off x="9047999" y="4509000"/>
            <a:ext cx="1820690" cy="8679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>
                <a:rot lat="0" lon="19800000" rev="0"/>
              </a:camera>
              <a:lightRig rig="threePt" dir="t"/>
            </a:scene3d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在实际加工生产中必不可少的一道工序，具有实际意义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45" name="组合 386"/>
          <p:cNvGrpSpPr/>
          <p:nvPr/>
        </p:nvGrpSpPr>
        <p:grpSpPr>
          <a:xfrm>
            <a:off x="2633663" y="2166938"/>
            <a:ext cx="1598612" cy="2374900"/>
            <a:chOff x="2601731" y="2120006"/>
            <a:chExt cx="1599576" cy="2375234"/>
          </a:xfrm>
        </p:grpSpPr>
        <p:grpSp>
          <p:nvGrpSpPr>
            <p:cNvPr id="14394" name="组合 387"/>
            <p:cNvGrpSpPr/>
            <p:nvPr/>
          </p:nvGrpSpPr>
          <p:grpSpPr>
            <a:xfrm>
              <a:off x="2601731" y="2429051"/>
              <a:ext cx="932699" cy="932699"/>
              <a:chOff x="5444044" y="1830654"/>
              <a:chExt cx="1850013" cy="1850013"/>
            </a:xfrm>
          </p:grpSpPr>
          <p:sp>
            <p:nvSpPr>
              <p:cNvPr id="594" name="椭圆 593"/>
              <p:cNvSpPr/>
              <p:nvPr/>
            </p:nvSpPr>
            <p:spPr>
              <a:xfrm>
                <a:off x="5444044" y="1831765"/>
                <a:ext cx="1849467" cy="1848614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5" name="椭圆 594"/>
              <p:cNvSpPr/>
              <p:nvPr/>
            </p:nvSpPr>
            <p:spPr>
              <a:xfrm>
                <a:off x="5576374" y="1964034"/>
                <a:ext cx="1584807" cy="15840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6" name="椭圆 595"/>
              <p:cNvSpPr/>
              <p:nvPr/>
            </p:nvSpPr>
            <p:spPr>
              <a:xfrm>
                <a:off x="5699251" y="2086856"/>
                <a:ext cx="1339054" cy="1338433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7" name="椭圆 596"/>
              <p:cNvSpPr/>
              <p:nvPr/>
            </p:nvSpPr>
            <p:spPr>
              <a:xfrm>
                <a:off x="5869389" y="2260064"/>
                <a:ext cx="1014529" cy="10140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8" name="椭圆 597"/>
              <p:cNvSpPr/>
              <p:nvPr/>
            </p:nvSpPr>
            <p:spPr>
              <a:xfrm>
                <a:off x="5973364" y="2360840"/>
                <a:ext cx="790828" cy="790464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9" name="椭圆 598"/>
              <p:cNvSpPr/>
              <p:nvPr/>
            </p:nvSpPr>
            <p:spPr>
              <a:xfrm>
                <a:off x="6171858" y="2559244"/>
                <a:ext cx="393840" cy="39365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93" name="椭圆 392"/>
            <p:cNvSpPr/>
            <p:nvPr/>
          </p:nvSpPr>
          <p:spPr>
            <a:xfrm>
              <a:off x="3170399" y="4168169"/>
              <a:ext cx="436825" cy="32707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同侧圆角矩形 393"/>
            <p:cNvSpPr/>
            <p:nvPr/>
          </p:nvSpPr>
          <p:spPr>
            <a:xfrm flipV="1">
              <a:off x="2986138" y="3836334"/>
              <a:ext cx="806936" cy="501721"/>
            </a:xfrm>
            <a:prstGeom prst="round2SameRect">
              <a:avLst>
                <a:gd name="adj1" fmla="val 33228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圆角矩形 394"/>
            <p:cNvSpPr/>
            <p:nvPr/>
          </p:nvSpPr>
          <p:spPr>
            <a:xfrm>
              <a:off x="2954369" y="3793466"/>
              <a:ext cx="870475" cy="920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圆角矩形 395"/>
            <p:cNvSpPr/>
            <p:nvPr/>
          </p:nvSpPr>
          <p:spPr>
            <a:xfrm>
              <a:off x="2954369" y="3963352"/>
              <a:ext cx="870475" cy="920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圆角矩形 400"/>
            <p:cNvSpPr/>
            <p:nvPr/>
          </p:nvSpPr>
          <p:spPr>
            <a:xfrm>
              <a:off x="2954369" y="4131651"/>
              <a:ext cx="870475" cy="93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任意多边形 401"/>
            <p:cNvSpPr/>
            <p:nvPr/>
          </p:nvSpPr>
          <p:spPr>
            <a:xfrm rot="540000">
              <a:off x="3786720" y="2278778"/>
              <a:ext cx="141372" cy="131781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任意多边形 402"/>
            <p:cNvSpPr/>
            <p:nvPr/>
          </p:nvSpPr>
          <p:spPr>
            <a:xfrm rot="19117182">
              <a:off x="2781226" y="2342287"/>
              <a:ext cx="141373" cy="133369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任意多边形 403"/>
            <p:cNvSpPr/>
            <p:nvPr/>
          </p:nvSpPr>
          <p:spPr>
            <a:xfrm>
              <a:off x="2720865" y="2440726"/>
              <a:ext cx="87366" cy="82562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任意多边形 404"/>
            <p:cNvSpPr/>
            <p:nvPr/>
          </p:nvSpPr>
          <p:spPr>
            <a:xfrm rot="540000">
              <a:off x="4085350" y="2897990"/>
              <a:ext cx="115957" cy="109552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任意多边形 405"/>
            <p:cNvSpPr/>
            <p:nvPr/>
          </p:nvSpPr>
          <p:spPr>
            <a:xfrm rot="19776369">
              <a:off x="3651701" y="3629930"/>
              <a:ext cx="141373" cy="133369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任意多边形 406"/>
            <p:cNvSpPr/>
            <p:nvPr/>
          </p:nvSpPr>
          <p:spPr>
            <a:xfrm rot="21147409">
              <a:off x="2984549" y="3668036"/>
              <a:ext cx="117546" cy="109553"/>
            </a:xfrm>
            <a:custGeom>
              <a:avLst/>
              <a:gdLst>
                <a:gd name="connsiteX0" fmla="*/ 149412 w 292656"/>
                <a:gd name="connsiteY0" fmla="*/ 94275 h 278334"/>
                <a:gd name="connsiteX1" fmla="*/ 97275 w 292656"/>
                <a:gd name="connsiteY1" fmla="*/ 146412 h 278334"/>
                <a:gd name="connsiteX2" fmla="*/ 149412 w 292656"/>
                <a:gd name="connsiteY2" fmla="*/ 198549 h 278334"/>
                <a:gd name="connsiteX3" fmla="*/ 201849 w 292656"/>
                <a:gd name="connsiteY3" fmla="*/ 146412 h 278334"/>
                <a:gd name="connsiteX4" fmla="*/ 149412 w 292656"/>
                <a:gd name="connsiteY4" fmla="*/ 94275 h 278334"/>
                <a:gd name="connsiteX5" fmla="*/ 116562 w 292656"/>
                <a:gd name="connsiteY5" fmla="*/ 0 h 278334"/>
                <a:gd name="connsiteX6" fmla="*/ 176093 w 292656"/>
                <a:gd name="connsiteY6" fmla="*/ 0 h 278334"/>
                <a:gd name="connsiteX7" fmla="*/ 176093 w 292656"/>
                <a:gd name="connsiteY7" fmla="*/ 51968 h 278334"/>
                <a:gd name="connsiteX8" fmla="*/ 185876 w 292656"/>
                <a:gd name="connsiteY8" fmla="*/ 53943 h 278334"/>
                <a:gd name="connsiteX9" fmla="*/ 218170 w 292656"/>
                <a:gd name="connsiteY9" fmla="*/ 75717 h 278334"/>
                <a:gd name="connsiteX10" fmla="*/ 225820 w 292656"/>
                <a:gd name="connsiteY10" fmla="*/ 87063 h 278334"/>
                <a:gd name="connsiteX11" fmla="*/ 274260 w 292656"/>
                <a:gd name="connsiteY11" fmla="*/ 71323 h 278334"/>
                <a:gd name="connsiteX12" fmla="*/ 292656 w 292656"/>
                <a:gd name="connsiteY12" fmla="*/ 127940 h 278334"/>
                <a:gd name="connsiteX13" fmla="*/ 246965 w 292656"/>
                <a:gd name="connsiteY13" fmla="*/ 142787 h 278334"/>
                <a:gd name="connsiteX14" fmla="*/ 247928 w 292656"/>
                <a:gd name="connsiteY14" fmla="*/ 147559 h 278334"/>
                <a:gd name="connsiteX15" fmla="*/ 239944 w 292656"/>
                <a:gd name="connsiteY15" fmla="*/ 187106 h 278334"/>
                <a:gd name="connsiteX16" fmla="*/ 227602 w 292656"/>
                <a:gd name="connsiteY16" fmla="*/ 205411 h 278334"/>
                <a:gd name="connsiteX17" fmla="*/ 255161 w 292656"/>
                <a:gd name="connsiteY17" fmla="*/ 243342 h 278334"/>
                <a:gd name="connsiteX18" fmla="*/ 206999 w 292656"/>
                <a:gd name="connsiteY18" fmla="*/ 278334 h 278334"/>
                <a:gd name="connsiteX19" fmla="*/ 180753 w 292656"/>
                <a:gd name="connsiteY19" fmla="*/ 242209 h 278334"/>
                <a:gd name="connsiteX20" fmla="*/ 146328 w 292656"/>
                <a:gd name="connsiteY20" fmla="*/ 249159 h 278334"/>
                <a:gd name="connsiteX21" fmla="*/ 111904 w 292656"/>
                <a:gd name="connsiteY21" fmla="*/ 242209 h 278334"/>
                <a:gd name="connsiteX22" fmla="*/ 85658 w 292656"/>
                <a:gd name="connsiteY22" fmla="*/ 278334 h 278334"/>
                <a:gd name="connsiteX23" fmla="*/ 37496 w 292656"/>
                <a:gd name="connsiteY23" fmla="*/ 243342 h 278334"/>
                <a:gd name="connsiteX24" fmla="*/ 65054 w 292656"/>
                <a:gd name="connsiteY24" fmla="*/ 205412 h 278334"/>
                <a:gd name="connsiteX25" fmla="*/ 52712 w 292656"/>
                <a:gd name="connsiteY25" fmla="*/ 187106 h 278334"/>
                <a:gd name="connsiteX26" fmla="*/ 44728 w 292656"/>
                <a:gd name="connsiteY26" fmla="*/ 147559 h 278334"/>
                <a:gd name="connsiteX27" fmla="*/ 45691 w 292656"/>
                <a:gd name="connsiteY27" fmla="*/ 142787 h 278334"/>
                <a:gd name="connsiteX28" fmla="*/ 0 w 292656"/>
                <a:gd name="connsiteY28" fmla="*/ 127940 h 278334"/>
                <a:gd name="connsiteX29" fmla="*/ 18396 w 292656"/>
                <a:gd name="connsiteY29" fmla="*/ 71323 h 278334"/>
                <a:gd name="connsiteX30" fmla="*/ 66836 w 292656"/>
                <a:gd name="connsiteY30" fmla="*/ 87063 h 278334"/>
                <a:gd name="connsiteX31" fmla="*/ 74486 w 292656"/>
                <a:gd name="connsiteY31" fmla="*/ 75717 h 278334"/>
                <a:gd name="connsiteX32" fmla="*/ 106781 w 292656"/>
                <a:gd name="connsiteY32" fmla="*/ 53943 h 278334"/>
                <a:gd name="connsiteX33" fmla="*/ 116562 w 292656"/>
                <a:gd name="connsiteY33" fmla="*/ 51969 h 27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2656" h="278334">
                  <a:moveTo>
                    <a:pt x="149412" y="94275"/>
                  </a:moveTo>
                  <a:cubicBezTo>
                    <a:pt x="120618" y="94275"/>
                    <a:pt x="97275" y="117618"/>
                    <a:pt x="97275" y="146412"/>
                  </a:cubicBezTo>
                  <a:cubicBezTo>
                    <a:pt x="97275" y="175206"/>
                    <a:pt x="120618" y="198549"/>
                    <a:pt x="149412" y="198549"/>
                  </a:cubicBezTo>
                  <a:cubicBezTo>
                    <a:pt x="178206" y="198549"/>
                    <a:pt x="201849" y="175206"/>
                    <a:pt x="201849" y="146412"/>
                  </a:cubicBezTo>
                  <a:cubicBezTo>
                    <a:pt x="201849" y="117618"/>
                    <a:pt x="178206" y="94275"/>
                    <a:pt x="149412" y="94275"/>
                  </a:cubicBezTo>
                  <a:close/>
                  <a:moveTo>
                    <a:pt x="116562" y="0"/>
                  </a:moveTo>
                  <a:lnTo>
                    <a:pt x="176093" y="0"/>
                  </a:lnTo>
                  <a:lnTo>
                    <a:pt x="176093" y="51968"/>
                  </a:lnTo>
                  <a:lnTo>
                    <a:pt x="185876" y="53943"/>
                  </a:lnTo>
                  <a:cubicBezTo>
                    <a:pt x="198031" y="59085"/>
                    <a:pt x="208977" y="66524"/>
                    <a:pt x="218170" y="75717"/>
                  </a:cubicBezTo>
                  <a:lnTo>
                    <a:pt x="225820" y="87063"/>
                  </a:lnTo>
                  <a:lnTo>
                    <a:pt x="274260" y="71323"/>
                  </a:lnTo>
                  <a:lnTo>
                    <a:pt x="292656" y="127940"/>
                  </a:lnTo>
                  <a:lnTo>
                    <a:pt x="246965" y="142787"/>
                  </a:lnTo>
                  <a:lnTo>
                    <a:pt x="247928" y="147559"/>
                  </a:lnTo>
                  <a:cubicBezTo>
                    <a:pt x="247928" y="161587"/>
                    <a:pt x="245085" y="174951"/>
                    <a:pt x="239944" y="187106"/>
                  </a:cubicBezTo>
                  <a:lnTo>
                    <a:pt x="227602" y="205411"/>
                  </a:lnTo>
                  <a:lnTo>
                    <a:pt x="255161" y="243342"/>
                  </a:lnTo>
                  <a:lnTo>
                    <a:pt x="206999" y="278334"/>
                  </a:lnTo>
                  <a:lnTo>
                    <a:pt x="180753" y="242209"/>
                  </a:lnTo>
                  <a:lnTo>
                    <a:pt x="146328" y="249159"/>
                  </a:lnTo>
                  <a:lnTo>
                    <a:pt x="111904" y="242209"/>
                  </a:lnTo>
                  <a:lnTo>
                    <a:pt x="85658" y="278334"/>
                  </a:lnTo>
                  <a:lnTo>
                    <a:pt x="37496" y="243342"/>
                  </a:lnTo>
                  <a:lnTo>
                    <a:pt x="65054" y="205412"/>
                  </a:lnTo>
                  <a:lnTo>
                    <a:pt x="52712" y="187106"/>
                  </a:lnTo>
                  <a:cubicBezTo>
                    <a:pt x="47571" y="174951"/>
                    <a:pt x="44728" y="161587"/>
                    <a:pt x="44728" y="147559"/>
                  </a:cubicBezTo>
                  <a:lnTo>
                    <a:pt x="45691" y="142787"/>
                  </a:lnTo>
                  <a:lnTo>
                    <a:pt x="0" y="127940"/>
                  </a:lnTo>
                  <a:lnTo>
                    <a:pt x="18396" y="71323"/>
                  </a:lnTo>
                  <a:lnTo>
                    <a:pt x="66836" y="87063"/>
                  </a:lnTo>
                  <a:lnTo>
                    <a:pt x="74486" y="75717"/>
                  </a:lnTo>
                  <a:cubicBezTo>
                    <a:pt x="83679" y="66524"/>
                    <a:pt x="94625" y="59085"/>
                    <a:pt x="106781" y="53943"/>
                  </a:cubicBezTo>
                  <a:lnTo>
                    <a:pt x="116562" y="51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任意多边形 407"/>
            <p:cNvSpPr/>
            <p:nvPr/>
          </p:nvSpPr>
          <p:spPr>
            <a:xfrm rot="21300000">
              <a:off x="3591339" y="2428024"/>
              <a:ext cx="298630" cy="303255"/>
            </a:xfrm>
            <a:custGeom>
              <a:avLst/>
              <a:gdLst>
                <a:gd name="connsiteX0" fmla="*/ 378421 w 770173"/>
                <a:gd name="connsiteY0" fmla="*/ 151612 h 786281"/>
                <a:gd name="connsiteX1" fmla="*/ 131764 w 770173"/>
                <a:gd name="connsiteY1" fmla="*/ 398268 h 786281"/>
                <a:gd name="connsiteX2" fmla="*/ 378421 w 770173"/>
                <a:gd name="connsiteY2" fmla="*/ 644925 h 786281"/>
                <a:gd name="connsiteX3" fmla="*/ 625078 w 770173"/>
                <a:gd name="connsiteY3" fmla="*/ 398268 h 786281"/>
                <a:gd name="connsiteX4" fmla="*/ 378421 w 770173"/>
                <a:gd name="connsiteY4" fmla="*/ 151612 h 786281"/>
                <a:gd name="connsiteX5" fmla="*/ 295853 w 770173"/>
                <a:gd name="connsiteY5" fmla="*/ 0 h 786281"/>
                <a:gd name="connsiteX6" fmla="*/ 474320 w 770173"/>
                <a:gd name="connsiteY6" fmla="*/ 0 h 786281"/>
                <a:gd name="connsiteX7" fmla="*/ 474320 w 770173"/>
                <a:gd name="connsiteY7" fmla="*/ 98921 h 786281"/>
                <a:gd name="connsiteX8" fmla="*/ 502920 w 770173"/>
                <a:gd name="connsiteY8" fmla="*/ 107799 h 786281"/>
                <a:gd name="connsiteX9" fmla="*/ 555523 w 770173"/>
                <a:gd name="connsiteY9" fmla="*/ 136351 h 786281"/>
                <a:gd name="connsiteX10" fmla="*/ 594990 w 770173"/>
                <a:gd name="connsiteY10" fmla="*/ 168914 h 786281"/>
                <a:gd name="connsiteX11" fmla="*/ 680939 w 770173"/>
                <a:gd name="connsiteY11" fmla="*/ 119292 h 786281"/>
                <a:gd name="connsiteX12" fmla="*/ 770173 w 770173"/>
                <a:gd name="connsiteY12" fmla="*/ 273849 h 786281"/>
                <a:gd name="connsiteX13" fmla="*/ 683620 w 770173"/>
                <a:gd name="connsiteY13" fmla="*/ 323819 h 786281"/>
                <a:gd name="connsiteX14" fmla="*/ 685766 w 770173"/>
                <a:gd name="connsiteY14" fmla="*/ 330730 h 786281"/>
                <a:gd name="connsiteX15" fmla="*/ 692057 w 770173"/>
                <a:gd name="connsiteY15" fmla="*/ 393141 h 786281"/>
                <a:gd name="connsiteX16" fmla="*/ 685766 w 770173"/>
                <a:gd name="connsiteY16" fmla="*/ 455551 h 786281"/>
                <a:gd name="connsiteX17" fmla="*/ 683620 w 770173"/>
                <a:gd name="connsiteY17" fmla="*/ 462462 h 786281"/>
                <a:gd name="connsiteX18" fmla="*/ 770173 w 770173"/>
                <a:gd name="connsiteY18" fmla="*/ 512433 h 786281"/>
                <a:gd name="connsiteX19" fmla="*/ 680939 w 770173"/>
                <a:gd name="connsiteY19" fmla="*/ 666990 h 786281"/>
                <a:gd name="connsiteX20" fmla="*/ 594990 w 770173"/>
                <a:gd name="connsiteY20" fmla="*/ 617367 h 786281"/>
                <a:gd name="connsiteX21" fmla="*/ 555523 w 770173"/>
                <a:gd name="connsiteY21" fmla="*/ 649930 h 786281"/>
                <a:gd name="connsiteX22" fmla="*/ 502920 w 770173"/>
                <a:gd name="connsiteY22" fmla="*/ 678482 h 786281"/>
                <a:gd name="connsiteX23" fmla="*/ 474320 w 770173"/>
                <a:gd name="connsiteY23" fmla="*/ 687360 h 786281"/>
                <a:gd name="connsiteX24" fmla="*/ 474320 w 770173"/>
                <a:gd name="connsiteY24" fmla="*/ 786281 h 786281"/>
                <a:gd name="connsiteX25" fmla="*/ 295853 w 770173"/>
                <a:gd name="connsiteY25" fmla="*/ 786281 h 786281"/>
                <a:gd name="connsiteX26" fmla="*/ 295853 w 770173"/>
                <a:gd name="connsiteY26" fmla="*/ 689041 h 786281"/>
                <a:gd name="connsiteX27" fmla="*/ 261839 w 770173"/>
                <a:gd name="connsiteY27" fmla="*/ 678482 h 786281"/>
                <a:gd name="connsiteX28" fmla="*/ 209236 w 770173"/>
                <a:gd name="connsiteY28" fmla="*/ 649930 h 786281"/>
                <a:gd name="connsiteX29" fmla="*/ 171997 w 770173"/>
                <a:gd name="connsiteY29" fmla="*/ 619205 h 786281"/>
                <a:gd name="connsiteX30" fmla="*/ 89233 w 770173"/>
                <a:gd name="connsiteY30" fmla="*/ 666990 h 786281"/>
                <a:gd name="connsiteX31" fmla="*/ 0 w 770173"/>
                <a:gd name="connsiteY31" fmla="*/ 512433 h 786281"/>
                <a:gd name="connsiteX32" fmla="*/ 81961 w 770173"/>
                <a:gd name="connsiteY32" fmla="*/ 465112 h 786281"/>
                <a:gd name="connsiteX33" fmla="*/ 78993 w 770173"/>
                <a:gd name="connsiteY33" fmla="*/ 455551 h 786281"/>
                <a:gd name="connsiteX34" fmla="*/ 72702 w 770173"/>
                <a:gd name="connsiteY34" fmla="*/ 393141 h 786281"/>
                <a:gd name="connsiteX35" fmla="*/ 78993 w 770173"/>
                <a:gd name="connsiteY35" fmla="*/ 330730 h 786281"/>
                <a:gd name="connsiteX36" fmla="*/ 81961 w 770173"/>
                <a:gd name="connsiteY36" fmla="*/ 321169 h 786281"/>
                <a:gd name="connsiteX37" fmla="*/ 0 w 770173"/>
                <a:gd name="connsiteY37" fmla="*/ 273849 h 786281"/>
                <a:gd name="connsiteX38" fmla="*/ 89233 w 770173"/>
                <a:gd name="connsiteY38" fmla="*/ 119292 h 786281"/>
                <a:gd name="connsiteX39" fmla="*/ 171997 w 770173"/>
                <a:gd name="connsiteY39" fmla="*/ 167076 h 786281"/>
                <a:gd name="connsiteX40" fmla="*/ 209236 w 770173"/>
                <a:gd name="connsiteY40" fmla="*/ 136351 h 786281"/>
                <a:gd name="connsiteX41" fmla="*/ 261839 w 770173"/>
                <a:gd name="connsiteY41" fmla="*/ 107799 h 786281"/>
                <a:gd name="connsiteX42" fmla="*/ 295853 w 770173"/>
                <a:gd name="connsiteY42" fmla="*/ 97241 h 78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70173" h="786281">
                  <a:moveTo>
                    <a:pt x="378421" y="151612"/>
                  </a:moveTo>
                  <a:cubicBezTo>
                    <a:pt x="242197" y="151612"/>
                    <a:pt x="131764" y="262044"/>
                    <a:pt x="131764" y="398268"/>
                  </a:cubicBezTo>
                  <a:cubicBezTo>
                    <a:pt x="131764" y="534493"/>
                    <a:pt x="242197" y="644925"/>
                    <a:pt x="378421" y="644925"/>
                  </a:cubicBezTo>
                  <a:cubicBezTo>
                    <a:pt x="514646" y="644925"/>
                    <a:pt x="625078" y="534493"/>
                    <a:pt x="625078" y="398268"/>
                  </a:cubicBezTo>
                  <a:cubicBezTo>
                    <a:pt x="625078" y="262044"/>
                    <a:pt x="514646" y="151612"/>
                    <a:pt x="378421" y="151612"/>
                  </a:cubicBezTo>
                  <a:close/>
                  <a:moveTo>
                    <a:pt x="295853" y="0"/>
                  </a:moveTo>
                  <a:lnTo>
                    <a:pt x="474320" y="0"/>
                  </a:lnTo>
                  <a:lnTo>
                    <a:pt x="474320" y="98921"/>
                  </a:lnTo>
                  <a:lnTo>
                    <a:pt x="502920" y="107799"/>
                  </a:lnTo>
                  <a:cubicBezTo>
                    <a:pt x="521445" y="115634"/>
                    <a:pt x="539048" y="125221"/>
                    <a:pt x="555523" y="136351"/>
                  </a:cubicBezTo>
                  <a:lnTo>
                    <a:pt x="594990" y="168914"/>
                  </a:lnTo>
                  <a:lnTo>
                    <a:pt x="680939" y="119292"/>
                  </a:lnTo>
                  <a:lnTo>
                    <a:pt x="770173" y="273849"/>
                  </a:lnTo>
                  <a:lnTo>
                    <a:pt x="683620" y="323819"/>
                  </a:lnTo>
                  <a:lnTo>
                    <a:pt x="685766" y="330730"/>
                  </a:lnTo>
                  <a:cubicBezTo>
                    <a:pt x="689891" y="350889"/>
                    <a:pt x="692057" y="371762"/>
                    <a:pt x="692057" y="393141"/>
                  </a:cubicBezTo>
                  <a:cubicBezTo>
                    <a:pt x="692057" y="414519"/>
                    <a:pt x="689891" y="435392"/>
                    <a:pt x="685766" y="455551"/>
                  </a:cubicBezTo>
                  <a:lnTo>
                    <a:pt x="683620" y="462462"/>
                  </a:lnTo>
                  <a:lnTo>
                    <a:pt x="770173" y="512433"/>
                  </a:lnTo>
                  <a:lnTo>
                    <a:pt x="680939" y="666990"/>
                  </a:lnTo>
                  <a:lnTo>
                    <a:pt x="594990" y="617367"/>
                  </a:lnTo>
                  <a:lnTo>
                    <a:pt x="555523" y="649930"/>
                  </a:lnTo>
                  <a:cubicBezTo>
                    <a:pt x="539048" y="661060"/>
                    <a:pt x="521445" y="670647"/>
                    <a:pt x="502920" y="678482"/>
                  </a:cubicBezTo>
                  <a:lnTo>
                    <a:pt x="474320" y="687360"/>
                  </a:lnTo>
                  <a:lnTo>
                    <a:pt x="474320" y="786281"/>
                  </a:lnTo>
                  <a:lnTo>
                    <a:pt x="295853" y="786281"/>
                  </a:lnTo>
                  <a:lnTo>
                    <a:pt x="295853" y="689041"/>
                  </a:lnTo>
                  <a:lnTo>
                    <a:pt x="261839" y="678482"/>
                  </a:lnTo>
                  <a:cubicBezTo>
                    <a:pt x="243314" y="670647"/>
                    <a:pt x="225711" y="661060"/>
                    <a:pt x="209236" y="649930"/>
                  </a:cubicBezTo>
                  <a:lnTo>
                    <a:pt x="171997" y="619205"/>
                  </a:lnTo>
                  <a:lnTo>
                    <a:pt x="89233" y="666990"/>
                  </a:lnTo>
                  <a:lnTo>
                    <a:pt x="0" y="512433"/>
                  </a:lnTo>
                  <a:lnTo>
                    <a:pt x="81961" y="465112"/>
                  </a:lnTo>
                  <a:lnTo>
                    <a:pt x="78993" y="455551"/>
                  </a:lnTo>
                  <a:cubicBezTo>
                    <a:pt x="74868" y="435392"/>
                    <a:pt x="72702" y="414519"/>
                    <a:pt x="72702" y="393141"/>
                  </a:cubicBezTo>
                  <a:cubicBezTo>
                    <a:pt x="72702" y="371762"/>
                    <a:pt x="74868" y="350889"/>
                    <a:pt x="78993" y="330730"/>
                  </a:cubicBezTo>
                  <a:lnTo>
                    <a:pt x="81961" y="321169"/>
                  </a:lnTo>
                  <a:lnTo>
                    <a:pt x="0" y="273849"/>
                  </a:lnTo>
                  <a:lnTo>
                    <a:pt x="89233" y="119292"/>
                  </a:lnTo>
                  <a:lnTo>
                    <a:pt x="171997" y="167076"/>
                  </a:lnTo>
                  <a:lnTo>
                    <a:pt x="209236" y="136351"/>
                  </a:lnTo>
                  <a:cubicBezTo>
                    <a:pt x="225711" y="125221"/>
                    <a:pt x="243314" y="115634"/>
                    <a:pt x="261839" y="107799"/>
                  </a:cubicBezTo>
                  <a:lnTo>
                    <a:pt x="295853" y="972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7" name="组合 408"/>
            <p:cNvGrpSpPr/>
            <p:nvPr/>
          </p:nvGrpSpPr>
          <p:grpSpPr>
            <a:xfrm>
              <a:off x="2905466" y="2243224"/>
              <a:ext cx="188383" cy="188383"/>
              <a:chOff x="2905466" y="2243224"/>
              <a:chExt cx="188383" cy="188383"/>
            </a:xfrm>
            <a:solidFill>
              <a:schemeClr val="accent1"/>
            </a:solidFill>
          </p:grpSpPr>
          <p:sp>
            <p:nvSpPr>
              <p:cNvPr id="579" name="矩形 578"/>
              <p:cNvSpPr/>
              <p:nvPr/>
            </p:nvSpPr>
            <p:spPr>
              <a:xfrm>
                <a:off x="2987811" y="2243224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0" name="矩形 579"/>
              <p:cNvSpPr/>
              <p:nvPr/>
            </p:nvSpPr>
            <p:spPr>
              <a:xfrm rot="1800000">
                <a:off x="3031572" y="2254950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1" name="矩形 580"/>
              <p:cNvSpPr/>
              <p:nvPr/>
            </p:nvSpPr>
            <p:spPr>
              <a:xfrm rot="3600000">
                <a:off x="3063607" y="2286985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2" name="矩形 581"/>
              <p:cNvSpPr/>
              <p:nvPr/>
            </p:nvSpPr>
            <p:spPr>
              <a:xfrm rot="5400000">
                <a:off x="3075332" y="2330746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3" name="矩形 582"/>
              <p:cNvSpPr/>
              <p:nvPr/>
            </p:nvSpPr>
            <p:spPr>
              <a:xfrm rot="7200000">
                <a:off x="3063607" y="2374507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4" name="矩形 583"/>
              <p:cNvSpPr/>
              <p:nvPr/>
            </p:nvSpPr>
            <p:spPr>
              <a:xfrm rot="9000000">
                <a:off x="3031572" y="2406542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5" name="矩形 584"/>
              <p:cNvSpPr/>
              <p:nvPr/>
            </p:nvSpPr>
            <p:spPr>
              <a:xfrm rot="10800000">
                <a:off x="2987811" y="2418267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6" name="矩形 585"/>
              <p:cNvSpPr/>
              <p:nvPr/>
            </p:nvSpPr>
            <p:spPr>
              <a:xfrm rot="12600000">
                <a:off x="2944050" y="2406542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7" name="矩形 586"/>
              <p:cNvSpPr/>
              <p:nvPr/>
            </p:nvSpPr>
            <p:spPr>
              <a:xfrm rot="14400000">
                <a:off x="2912018" y="2374507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8" name="矩形 587"/>
              <p:cNvSpPr/>
              <p:nvPr/>
            </p:nvSpPr>
            <p:spPr>
              <a:xfrm rot="16200000">
                <a:off x="2900289" y="2330746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9" name="矩形 588"/>
              <p:cNvSpPr/>
              <p:nvPr/>
            </p:nvSpPr>
            <p:spPr>
              <a:xfrm rot="18000000">
                <a:off x="2912018" y="2286985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0" name="矩形 589"/>
              <p:cNvSpPr/>
              <p:nvPr/>
            </p:nvSpPr>
            <p:spPr>
              <a:xfrm rot="19800000">
                <a:off x="2944050" y="2254950"/>
                <a:ext cx="23693" cy="133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1" name="任意多边形 590"/>
              <p:cNvSpPr/>
              <p:nvPr/>
            </p:nvSpPr>
            <p:spPr>
              <a:xfrm>
                <a:off x="2917524" y="2254796"/>
                <a:ext cx="164867" cy="164867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2" name="任意多边形 591"/>
              <p:cNvSpPr/>
              <p:nvPr/>
            </p:nvSpPr>
            <p:spPr>
              <a:xfrm>
                <a:off x="2931143" y="2269413"/>
                <a:ext cx="136254" cy="136254"/>
              </a:xfrm>
              <a:custGeom>
                <a:avLst/>
                <a:gdLst>
                  <a:gd name="connsiteX0" fmla="*/ 389436 w 771086"/>
                  <a:gd name="connsiteY0" fmla="*/ 147342 h 771086"/>
                  <a:gd name="connsiteX1" fmla="*/ 152996 w 771086"/>
                  <a:gd name="connsiteY1" fmla="*/ 383782 h 771086"/>
                  <a:gd name="connsiteX2" fmla="*/ 389436 w 771086"/>
                  <a:gd name="connsiteY2" fmla="*/ 620222 h 771086"/>
                  <a:gd name="connsiteX3" fmla="*/ 625876 w 771086"/>
                  <a:gd name="connsiteY3" fmla="*/ 383782 h 771086"/>
                  <a:gd name="connsiteX4" fmla="*/ 389436 w 771086"/>
                  <a:gd name="connsiteY4" fmla="*/ 147342 h 771086"/>
                  <a:gd name="connsiteX5" fmla="*/ 385543 w 771086"/>
                  <a:gd name="connsiteY5" fmla="*/ 0 h 771086"/>
                  <a:gd name="connsiteX6" fmla="*/ 771086 w 771086"/>
                  <a:gd name="connsiteY6" fmla="*/ 385543 h 771086"/>
                  <a:gd name="connsiteX7" fmla="*/ 385543 w 771086"/>
                  <a:gd name="connsiteY7" fmla="*/ 771086 h 771086"/>
                  <a:gd name="connsiteX8" fmla="*/ 0 w 771086"/>
                  <a:gd name="connsiteY8" fmla="*/ 385543 h 771086"/>
                  <a:gd name="connsiteX9" fmla="*/ 385543 w 771086"/>
                  <a:gd name="connsiteY9" fmla="*/ 0 h 77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86" h="771086">
                    <a:moveTo>
                      <a:pt x="389436" y="147342"/>
                    </a:moveTo>
                    <a:cubicBezTo>
                      <a:pt x="258854" y="147342"/>
                      <a:pt x="152996" y="253200"/>
                      <a:pt x="152996" y="383782"/>
                    </a:cubicBezTo>
                    <a:cubicBezTo>
                      <a:pt x="152996" y="514364"/>
                      <a:pt x="258854" y="620222"/>
                      <a:pt x="389436" y="620222"/>
                    </a:cubicBezTo>
                    <a:cubicBezTo>
                      <a:pt x="520018" y="620222"/>
                      <a:pt x="625876" y="514364"/>
                      <a:pt x="625876" y="383782"/>
                    </a:cubicBezTo>
                    <a:cubicBezTo>
                      <a:pt x="625876" y="253200"/>
                      <a:pt x="520018" y="147342"/>
                      <a:pt x="389436" y="147342"/>
                    </a:cubicBezTo>
                    <a:close/>
                    <a:moveTo>
                      <a:pt x="385543" y="0"/>
                    </a:moveTo>
                    <a:cubicBezTo>
                      <a:pt x="598473" y="0"/>
                      <a:pt x="771086" y="172613"/>
                      <a:pt x="771086" y="385543"/>
                    </a:cubicBezTo>
                    <a:cubicBezTo>
                      <a:pt x="771086" y="598473"/>
                      <a:pt x="598473" y="771086"/>
                      <a:pt x="385543" y="771086"/>
                    </a:cubicBezTo>
                    <a:cubicBezTo>
                      <a:pt x="172613" y="771086"/>
                      <a:pt x="0" y="598473"/>
                      <a:pt x="0" y="385543"/>
                    </a:cubicBezTo>
                    <a:cubicBezTo>
                      <a:pt x="0" y="172613"/>
                      <a:pt x="172613" y="0"/>
                      <a:pt x="3855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3" name="任意多边形 592"/>
              <p:cNvSpPr/>
              <p:nvPr/>
            </p:nvSpPr>
            <p:spPr>
              <a:xfrm>
                <a:off x="2940342" y="2278302"/>
                <a:ext cx="117855" cy="117855"/>
              </a:xfrm>
              <a:custGeom>
                <a:avLst/>
                <a:gdLst>
                  <a:gd name="connsiteX0" fmla="*/ 331172 w 666964"/>
                  <a:gd name="connsiteY0" fmla="*/ 120540 h 666964"/>
                  <a:gd name="connsiteX1" fmla="*/ 124230 w 666964"/>
                  <a:gd name="connsiteY1" fmla="*/ 327482 h 666964"/>
                  <a:gd name="connsiteX2" fmla="*/ 331172 w 666964"/>
                  <a:gd name="connsiteY2" fmla="*/ 534424 h 666964"/>
                  <a:gd name="connsiteX3" fmla="*/ 538114 w 666964"/>
                  <a:gd name="connsiteY3" fmla="*/ 327482 h 666964"/>
                  <a:gd name="connsiteX4" fmla="*/ 331172 w 666964"/>
                  <a:gd name="connsiteY4" fmla="*/ 120540 h 666964"/>
                  <a:gd name="connsiteX5" fmla="*/ 333482 w 666964"/>
                  <a:gd name="connsiteY5" fmla="*/ 0 h 666964"/>
                  <a:gd name="connsiteX6" fmla="*/ 666964 w 666964"/>
                  <a:gd name="connsiteY6" fmla="*/ 333482 h 666964"/>
                  <a:gd name="connsiteX7" fmla="*/ 333482 w 666964"/>
                  <a:gd name="connsiteY7" fmla="*/ 666964 h 666964"/>
                  <a:gd name="connsiteX8" fmla="*/ 0 w 666964"/>
                  <a:gd name="connsiteY8" fmla="*/ 333482 h 666964"/>
                  <a:gd name="connsiteX9" fmla="*/ 333482 w 666964"/>
                  <a:gd name="connsiteY9" fmla="*/ 0 h 6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964" h="666964">
                    <a:moveTo>
                      <a:pt x="331172" y="120540"/>
                    </a:moveTo>
                    <a:cubicBezTo>
                      <a:pt x="216881" y="120540"/>
                      <a:pt x="124230" y="213191"/>
                      <a:pt x="124230" y="327482"/>
                    </a:cubicBezTo>
                    <a:cubicBezTo>
                      <a:pt x="124230" y="441773"/>
                      <a:pt x="216881" y="534424"/>
                      <a:pt x="331172" y="534424"/>
                    </a:cubicBezTo>
                    <a:cubicBezTo>
                      <a:pt x="445463" y="534424"/>
                      <a:pt x="538114" y="441773"/>
                      <a:pt x="538114" y="327482"/>
                    </a:cubicBezTo>
                    <a:cubicBezTo>
                      <a:pt x="538114" y="213191"/>
                      <a:pt x="445463" y="120540"/>
                      <a:pt x="331172" y="120540"/>
                    </a:cubicBezTo>
                    <a:close/>
                    <a:moveTo>
                      <a:pt x="333482" y="0"/>
                    </a:moveTo>
                    <a:cubicBezTo>
                      <a:pt x="517659" y="0"/>
                      <a:pt x="666964" y="149305"/>
                      <a:pt x="666964" y="333482"/>
                    </a:cubicBezTo>
                    <a:cubicBezTo>
                      <a:pt x="666964" y="517659"/>
                      <a:pt x="517659" y="666964"/>
                      <a:pt x="333482" y="666964"/>
                    </a:cubicBezTo>
                    <a:cubicBezTo>
                      <a:pt x="149305" y="666964"/>
                      <a:pt x="0" y="517659"/>
                      <a:pt x="0" y="333482"/>
                    </a:cubicBezTo>
                    <a:cubicBezTo>
                      <a:pt x="0" y="149305"/>
                      <a:pt x="149305" y="0"/>
                      <a:pt x="3334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10" name="任意多边形 409"/>
            <p:cNvSpPr/>
            <p:nvPr/>
          </p:nvSpPr>
          <p:spPr>
            <a:xfrm>
              <a:off x="3267294" y="3312386"/>
              <a:ext cx="424119" cy="423923"/>
            </a:xfrm>
            <a:custGeom>
              <a:avLst/>
              <a:gdLst>
                <a:gd name="connsiteX0" fmla="*/ 441182 w 889882"/>
                <a:gd name="connsiteY0" fmla="*/ 266316 h 889881"/>
                <a:gd name="connsiteX1" fmla="*/ 268444 w 889882"/>
                <a:gd name="connsiteY1" fmla="*/ 439053 h 889881"/>
                <a:gd name="connsiteX2" fmla="*/ 441182 w 889882"/>
                <a:gd name="connsiteY2" fmla="*/ 611790 h 889881"/>
                <a:gd name="connsiteX3" fmla="*/ 613919 w 889882"/>
                <a:gd name="connsiteY3" fmla="*/ 439053 h 889881"/>
                <a:gd name="connsiteX4" fmla="*/ 441182 w 889882"/>
                <a:gd name="connsiteY4" fmla="*/ 266316 h 889881"/>
                <a:gd name="connsiteX5" fmla="*/ 388980 w 889882"/>
                <a:gd name="connsiteY5" fmla="*/ 0 h 889881"/>
                <a:gd name="connsiteX6" fmla="*/ 500903 w 889882"/>
                <a:gd name="connsiteY6" fmla="*/ 0 h 889881"/>
                <a:gd name="connsiteX7" fmla="*/ 500903 w 889882"/>
                <a:gd name="connsiteY7" fmla="*/ 60161 h 889881"/>
                <a:gd name="connsiteX8" fmla="*/ 524838 w 889882"/>
                <a:gd name="connsiteY8" fmla="*/ 62573 h 889881"/>
                <a:gd name="connsiteX9" fmla="*/ 589495 w 889882"/>
                <a:gd name="connsiteY9" fmla="*/ 82644 h 889881"/>
                <a:gd name="connsiteX10" fmla="*/ 618948 w 889882"/>
                <a:gd name="connsiteY10" fmla="*/ 31630 h 889881"/>
                <a:gd name="connsiteX11" fmla="*/ 715876 w 889882"/>
                <a:gd name="connsiteY11" fmla="*/ 87591 h 889881"/>
                <a:gd name="connsiteX12" fmla="*/ 686033 w 889882"/>
                <a:gd name="connsiteY12" fmla="*/ 139281 h 889881"/>
                <a:gd name="connsiteX13" fmla="*/ 721707 w 889882"/>
                <a:gd name="connsiteY13" fmla="*/ 168715 h 889881"/>
                <a:gd name="connsiteX14" fmla="*/ 750665 w 889882"/>
                <a:gd name="connsiteY14" fmla="*/ 203812 h 889881"/>
                <a:gd name="connsiteX15" fmla="*/ 802290 w 889882"/>
                <a:gd name="connsiteY15" fmla="*/ 174007 h 889881"/>
                <a:gd name="connsiteX16" fmla="*/ 858251 w 889882"/>
                <a:gd name="connsiteY16" fmla="*/ 270935 h 889881"/>
                <a:gd name="connsiteX17" fmla="*/ 807553 w 889882"/>
                <a:gd name="connsiteY17" fmla="*/ 300205 h 889881"/>
                <a:gd name="connsiteX18" fmla="*/ 827848 w 889882"/>
                <a:gd name="connsiteY18" fmla="*/ 365584 h 889881"/>
                <a:gd name="connsiteX19" fmla="*/ 830207 w 889882"/>
                <a:gd name="connsiteY19" fmla="*/ 388980 h 889881"/>
                <a:gd name="connsiteX20" fmla="*/ 889882 w 889882"/>
                <a:gd name="connsiteY20" fmla="*/ 388980 h 889881"/>
                <a:gd name="connsiteX21" fmla="*/ 889882 w 889882"/>
                <a:gd name="connsiteY21" fmla="*/ 500903 h 889881"/>
                <a:gd name="connsiteX22" fmla="*/ 830029 w 889882"/>
                <a:gd name="connsiteY22" fmla="*/ 500903 h 889881"/>
                <a:gd name="connsiteX23" fmla="*/ 827848 w 889882"/>
                <a:gd name="connsiteY23" fmla="*/ 522539 h 889881"/>
                <a:gd name="connsiteX24" fmla="*/ 807090 w 889882"/>
                <a:gd name="connsiteY24" fmla="*/ 589410 h 889881"/>
                <a:gd name="connsiteX25" fmla="*/ 858251 w 889882"/>
                <a:gd name="connsiteY25" fmla="*/ 618948 h 889881"/>
                <a:gd name="connsiteX26" fmla="*/ 802290 w 889882"/>
                <a:gd name="connsiteY26" fmla="*/ 715876 h 889881"/>
                <a:gd name="connsiteX27" fmla="*/ 749682 w 889882"/>
                <a:gd name="connsiteY27" fmla="*/ 685502 h 889881"/>
                <a:gd name="connsiteX28" fmla="*/ 721707 w 889882"/>
                <a:gd name="connsiteY28" fmla="*/ 719408 h 889881"/>
                <a:gd name="connsiteX29" fmla="*/ 685345 w 889882"/>
                <a:gd name="connsiteY29" fmla="*/ 749409 h 889881"/>
                <a:gd name="connsiteX30" fmla="*/ 715876 w 889882"/>
                <a:gd name="connsiteY30" fmla="*/ 802290 h 889881"/>
                <a:gd name="connsiteX31" fmla="*/ 618948 w 889882"/>
                <a:gd name="connsiteY31" fmla="*/ 858252 h 889881"/>
                <a:gd name="connsiteX32" fmla="*/ 588634 w 889882"/>
                <a:gd name="connsiteY32" fmla="*/ 805746 h 889881"/>
                <a:gd name="connsiteX33" fmla="*/ 524838 w 889882"/>
                <a:gd name="connsiteY33" fmla="*/ 825549 h 889881"/>
                <a:gd name="connsiteX34" fmla="*/ 500903 w 889882"/>
                <a:gd name="connsiteY34" fmla="*/ 827962 h 889881"/>
                <a:gd name="connsiteX35" fmla="*/ 500903 w 889882"/>
                <a:gd name="connsiteY35" fmla="*/ 889881 h 889881"/>
                <a:gd name="connsiteX36" fmla="*/ 388980 w 889882"/>
                <a:gd name="connsiteY36" fmla="*/ 889881 h 889881"/>
                <a:gd name="connsiteX37" fmla="*/ 388980 w 889882"/>
                <a:gd name="connsiteY37" fmla="*/ 827676 h 889881"/>
                <a:gd name="connsiteX38" fmla="*/ 367883 w 889882"/>
                <a:gd name="connsiteY38" fmla="*/ 825549 h 889881"/>
                <a:gd name="connsiteX39" fmla="*/ 301681 w 889882"/>
                <a:gd name="connsiteY39" fmla="*/ 804998 h 889881"/>
                <a:gd name="connsiteX40" fmla="*/ 270935 w 889882"/>
                <a:gd name="connsiteY40" fmla="*/ 858252 h 889881"/>
                <a:gd name="connsiteX41" fmla="*/ 174007 w 889882"/>
                <a:gd name="connsiteY41" fmla="*/ 802290 h 889881"/>
                <a:gd name="connsiteX42" fmla="*/ 205454 w 889882"/>
                <a:gd name="connsiteY42" fmla="*/ 747823 h 889881"/>
                <a:gd name="connsiteX43" fmla="*/ 171014 w 889882"/>
                <a:gd name="connsiteY43" fmla="*/ 719408 h 889881"/>
                <a:gd name="connsiteX44" fmla="*/ 142123 w 889882"/>
                <a:gd name="connsiteY44" fmla="*/ 684392 h 889881"/>
                <a:gd name="connsiteX45" fmla="*/ 87591 w 889882"/>
                <a:gd name="connsiteY45" fmla="*/ 715876 h 889881"/>
                <a:gd name="connsiteX46" fmla="*/ 31630 w 889882"/>
                <a:gd name="connsiteY46" fmla="*/ 618948 h 889881"/>
                <a:gd name="connsiteX47" fmla="*/ 85199 w 889882"/>
                <a:gd name="connsiteY47" fmla="*/ 588019 h 889881"/>
                <a:gd name="connsiteX48" fmla="*/ 64873 w 889882"/>
                <a:gd name="connsiteY48" fmla="*/ 522539 h 889881"/>
                <a:gd name="connsiteX49" fmla="*/ 62692 w 889882"/>
                <a:gd name="connsiteY49" fmla="*/ 500903 h 889881"/>
                <a:gd name="connsiteX50" fmla="*/ 0 w 889882"/>
                <a:gd name="connsiteY50" fmla="*/ 500903 h 889881"/>
                <a:gd name="connsiteX51" fmla="*/ 0 w 889882"/>
                <a:gd name="connsiteY51" fmla="*/ 388980 h 889881"/>
                <a:gd name="connsiteX52" fmla="*/ 62514 w 889882"/>
                <a:gd name="connsiteY52" fmla="*/ 388980 h 889881"/>
                <a:gd name="connsiteX53" fmla="*/ 64873 w 889882"/>
                <a:gd name="connsiteY53" fmla="*/ 365584 h 889881"/>
                <a:gd name="connsiteX54" fmla="*/ 84736 w 889882"/>
                <a:gd name="connsiteY54" fmla="*/ 301596 h 889881"/>
                <a:gd name="connsiteX55" fmla="*/ 31630 w 889882"/>
                <a:gd name="connsiteY55" fmla="*/ 270935 h 889881"/>
                <a:gd name="connsiteX56" fmla="*/ 87591 w 889882"/>
                <a:gd name="connsiteY56" fmla="*/ 174007 h 889881"/>
                <a:gd name="connsiteX57" fmla="*/ 141139 w 889882"/>
                <a:gd name="connsiteY57" fmla="*/ 204923 h 889881"/>
                <a:gd name="connsiteX58" fmla="*/ 171014 w 889882"/>
                <a:gd name="connsiteY58" fmla="*/ 168715 h 889881"/>
                <a:gd name="connsiteX59" fmla="*/ 204766 w 889882"/>
                <a:gd name="connsiteY59" fmla="*/ 140867 h 889881"/>
                <a:gd name="connsiteX60" fmla="*/ 174007 w 889882"/>
                <a:gd name="connsiteY60" fmla="*/ 87591 h 889881"/>
                <a:gd name="connsiteX61" fmla="*/ 270935 w 889882"/>
                <a:gd name="connsiteY61" fmla="*/ 31630 h 889881"/>
                <a:gd name="connsiteX62" fmla="*/ 300819 w 889882"/>
                <a:gd name="connsiteY62" fmla="*/ 83391 h 889881"/>
                <a:gd name="connsiteX63" fmla="*/ 367883 w 889882"/>
                <a:gd name="connsiteY63" fmla="*/ 62573 h 889881"/>
                <a:gd name="connsiteX64" fmla="*/ 388980 w 889882"/>
                <a:gd name="connsiteY64" fmla="*/ 60447 h 88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89882" h="889881">
                  <a:moveTo>
                    <a:pt x="441182" y="266316"/>
                  </a:moveTo>
                  <a:cubicBezTo>
                    <a:pt x="345781" y="266316"/>
                    <a:pt x="268444" y="343653"/>
                    <a:pt x="268444" y="439053"/>
                  </a:cubicBezTo>
                  <a:cubicBezTo>
                    <a:pt x="268444" y="534453"/>
                    <a:pt x="345781" y="611790"/>
                    <a:pt x="441182" y="611790"/>
                  </a:cubicBezTo>
                  <a:cubicBezTo>
                    <a:pt x="536582" y="611790"/>
                    <a:pt x="613919" y="534453"/>
                    <a:pt x="613919" y="439053"/>
                  </a:cubicBezTo>
                  <a:cubicBezTo>
                    <a:pt x="613919" y="343653"/>
                    <a:pt x="536582" y="266316"/>
                    <a:pt x="441182" y="266316"/>
                  </a:cubicBezTo>
                  <a:close/>
                  <a:moveTo>
                    <a:pt x="388980" y="0"/>
                  </a:moveTo>
                  <a:lnTo>
                    <a:pt x="500903" y="0"/>
                  </a:lnTo>
                  <a:lnTo>
                    <a:pt x="500903" y="60161"/>
                  </a:lnTo>
                  <a:lnTo>
                    <a:pt x="524838" y="62573"/>
                  </a:lnTo>
                  <a:lnTo>
                    <a:pt x="589495" y="82644"/>
                  </a:lnTo>
                  <a:lnTo>
                    <a:pt x="618948" y="31630"/>
                  </a:lnTo>
                  <a:lnTo>
                    <a:pt x="715876" y="87591"/>
                  </a:lnTo>
                  <a:lnTo>
                    <a:pt x="686033" y="139281"/>
                  </a:lnTo>
                  <a:lnTo>
                    <a:pt x="721707" y="168715"/>
                  </a:lnTo>
                  <a:lnTo>
                    <a:pt x="750665" y="203812"/>
                  </a:lnTo>
                  <a:lnTo>
                    <a:pt x="802290" y="174007"/>
                  </a:lnTo>
                  <a:lnTo>
                    <a:pt x="858251" y="270935"/>
                  </a:lnTo>
                  <a:lnTo>
                    <a:pt x="807553" y="300205"/>
                  </a:lnTo>
                  <a:lnTo>
                    <a:pt x="827848" y="365584"/>
                  </a:lnTo>
                  <a:lnTo>
                    <a:pt x="830207" y="388980"/>
                  </a:lnTo>
                  <a:lnTo>
                    <a:pt x="889882" y="388980"/>
                  </a:lnTo>
                  <a:lnTo>
                    <a:pt x="889882" y="500903"/>
                  </a:lnTo>
                  <a:lnTo>
                    <a:pt x="830029" y="500903"/>
                  </a:lnTo>
                  <a:lnTo>
                    <a:pt x="827848" y="522539"/>
                  </a:lnTo>
                  <a:lnTo>
                    <a:pt x="807090" y="589410"/>
                  </a:lnTo>
                  <a:lnTo>
                    <a:pt x="858251" y="618948"/>
                  </a:lnTo>
                  <a:lnTo>
                    <a:pt x="802290" y="715876"/>
                  </a:lnTo>
                  <a:lnTo>
                    <a:pt x="749682" y="685502"/>
                  </a:lnTo>
                  <a:lnTo>
                    <a:pt x="721707" y="719408"/>
                  </a:lnTo>
                  <a:lnTo>
                    <a:pt x="685345" y="749409"/>
                  </a:lnTo>
                  <a:lnTo>
                    <a:pt x="715876" y="802290"/>
                  </a:lnTo>
                  <a:lnTo>
                    <a:pt x="618948" y="858252"/>
                  </a:lnTo>
                  <a:lnTo>
                    <a:pt x="588634" y="805746"/>
                  </a:lnTo>
                  <a:lnTo>
                    <a:pt x="524838" y="825549"/>
                  </a:lnTo>
                  <a:lnTo>
                    <a:pt x="500903" y="827962"/>
                  </a:lnTo>
                  <a:lnTo>
                    <a:pt x="500903" y="889881"/>
                  </a:lnTo>
                  <a:lnTo>
                    <a:pt x="388980" y="889881"/>
                  </a:lnTo>
                  <a:lnTo>
                    <a:pt x="388980" y="827676"/>
                  </a:lnTo>
                  <a:lnTo>
                    <a:pt x="367883" y="825549"/>
                  </a:lnTo>
                  <a:lnTo>
                    <a:pt x="301681" y="804998"/>
                  </a:lnTo>
                  <a:lnTo>
                    <a:pt x="270935" y="858252"/>
                  </a:lnTo>
                  <a:lnTo>
                    <a:pt x="174007" y="802290"/>
                  </a:lnTo>
                  <a:lnTo>
                    <a:pt x="205454" y="747823"/>
                  </a:lnTo>
                  <a:lnTo>
                    <a:pt x="171014" y="719408"/>
                  </a:lnTo>
                  <a:lnTo>
                    <a:pt x="142123" y="684392"/>
                  </a:lnTo>
                  <a:lnTo>
                    <a:pt x="87591" y="715876"/>
                  </a:lnTo>
                  <a:lnTo>
                    <a:pt x="31630" y="618948"/>
                  </a:lnTo>
                  <a:lnTo>
                    <a:pt x="85199" y="588019"/>
                  </a:lnTo>
                  <a:lnTo>
                    <a:pt x="64873" y="522539"/>
                  </a:lnTo>
                  <a:lnTo>
                    <a:pt x="62692" y="500903"/>
                  </a:lnTo>
                  <a:lnTo>
                    <a:pt x="0" y="500903"/>
                  </a:lnTo>
                  <a:lnTo>
                    <a:pt x="0" y="388980"/>
                  </a:lnTo>
                  <a:lnTo>
                    <a:pt x="62514" y="388980"/>
                  </a:lnTo>
                  <a:lnTo>
                    <a:pt x="64873" y="365584"/>
                  </a:lnTo>
                  <a:lnTo>
                    <a:pt x="84736" y="301596"/>
                  </a:lnTo>
                  <a:lnTo>
                    <a:pt x="31630" y="270935"/>
                  </a:lnTo>
                  <a:lnTo>
                    <a:pt x="87591" y="174007"/>
                  </a:lnTo>
                  <a:lnTo>
                    <a:pt x="141139" y="204923"/>
                  </a:lnTo>
                  <a:lnTo>
                    <a:pt x="171014" y="168715"/>
                  </a:lnTo>
                  <a:lnTo>
                    <a:pt x="204766" y="140867"/>
                  </a:lnTo>
                  <a:lnTo>
                    <a:pt x="174007" y="87591"/>
                  </a:lnTo>
                  <a:lnTo>
                    <a:pt x="270935" y="31630"/>
                  </a:lnTo>
                  <a:lnTo>
                    <a:pt x="300819" y="83391"/>
                  </a:lnTo>
                  <a:lnTo>
                    <a:pt x="367883" y="62573"/>
                  </a:lnTo>
                  <a:lnTo>
                    <a:pt x="388980" y="60447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椭圆 410"/>
            <p:cNvSpPr/>
            <p:nvPr/>
          </p:nvSpPr>
          <p:spPr>
            <a:xfrm>
              <a:off x="3338775" y="3385421"/>
              <a:ext cx="276392" cy="27626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矩形 411"/>
            <p:cNvSpPr/>
            <p:nvPr/>
          </p:nvSpPr>
          <p:spPr>
            <a:xfrm rot="1800000">
              <a:off x="3970981" y="2953560"/>
              <a:ext cx="60361" cy="34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矩形 412"/>
            <p:cNvSpPr/>
            <p:nvPr/>
          </p:nvSpPr>
          <p:spPr>
            <a:xfrm rot="3600000">
              <a:off x="4053595" y="3036113"/>
              <a:ext cx="60333" cy="349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矩形 413"/>
            <p:cNvSpPr/>
            <p:nvPr/>
          </p:nvSpPr>
          <p:spPr>
            <a:xfrm rot="5400000">
              <a:off x="4083775" y="3147253"/>
              <a:ext cx="60333" cy="349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矩形 414"/>
            <p:cNvSpPr/>
            <p:nvPr/>
          </p:nvSpPr>
          <p:spPr>
            <a:xfrm rot="7200000">
              <a:off x="4053595" y="3259982"/>
              <a:ext cx="60333" cy="349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矩形 415"/>
            <p:cNvSpPr/>
            <p:nvPr/>
          </p:nvSpPr>
          <p:spPr>
            <a:xfrm rot="9000000">
              <a:off x="3970981" y="3342553"/>
              <a:ext cx="60361" cy="33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矩形 416"/>
            <p:cNvSpPr/>
            <p:nvPr/>
          </p:nvSpPr>
          <p:spPr>
            <a:xfrm rot="10800000">
              <a:off x="3858200" y="3372719"/>
              <a:ext cx="60361" cy="33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矩形 417"/>
            <p:cNvSpPr/>
            <p:nvPr/>
          </p:nvSpPr>
          <p:spPr>
            <a:xfrm rot="12600000">
              <a:off x="3743831" y="3342553"/>
              <a:ext cx="61950" cy="33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矩形 418"/>
            <p:cNvSpPr/>
            <p:nvPr/>
          </p:nvSpPr>
          <p:spPr>
            <a:xfrm rot="14400000">
              <a:off x="3662039" y="3260777"/>
              <a:ext cx="60333" cy="33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矩形 419"/>
            <p:cNvSpPr/>
            <p:nvPr/>
          </p:nvSpPr>
          <p:spPr>
            <a:xfrm rot="16200000">
              <a:off x="3631859" y="3148048"/>
              <a:ext cx="60333" cy="333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矩形 420"/>
            <p:cNvSpPr/>
            <p:nvPr/>
          </p:nvSpPr>
          <p:spPr>
            <a:xfrm rot="18000000">
              <a:off x="3662039" y="3036907"/>
              <a:ext cx="60333" cy="33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矩形 421"/>
            <p:cNvSpPr/>
            <p:nvPr/>
          </p:nvSpPr>
          <p:spPr>
            <a:xfrm rot="19800000">
              <a:off x="3743831" y="2953560"/>
              <a:ext cx="61950" cy="34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3" name="任意多边形 422"/>
            <p:cNvSpPr/>
            <p:nvPr/>
          </p:nvSpPr>
          <p:spPr>
            <a:xfrm>
              <a:off x="3675528" y="2953560"/>
              <a:ext cx="425707" cy="422334"/>
            </a:xfrm>
            <a:custGeom>
              <a:avLst/>
              <a:gdLst>
                <a:gd name="connsiteX0" fmla="*/ 162142 w 327015"/>
                <a:gd name="connsiteY0" fmla="*/ 28994 h 327016"/>
                <a:gd name="connsiteX1" fmla="*/ 27011 w 327015"/>
                <a:gd name="connsiteY1" fmla="*/ 164125 h 327016"/>
                <a:gd name="connsiteX2" fmla="*/ 162142 w 327015"/>
                <a:gd name="connsiteY2" fmla="*/ 299255 h 327016"/>
                <a:gd name="connsiteX3" fmla="*/ 297272 w 327015"/>
                <a:gd name="connsiteY3" fmla="*/ 164125 h 327016"/>
                <a:gd name="connsiteX4" fmla="*/ 162142 w 327015"/>
                <a:gd name="connsiteY4" fmla="*/ 28994 h 327016"/>
                <a:gd name="connsiteX5" fmla="*/ 163508 w 327015"/>
                <a:gd name="connsiteY5" fmla="*/ 0 h 327016"/>
                <a:gd name="connsiteX6" fmla="*/ 327015 w 327015"/>
                <a:gd name="connsiteY6" fmla="*/ 163508 h 327016"/>
                <a:gd name="connsiteX7" fmla="*/ 163508 w 327015"/>
                <a:gd name="connsiteY7" fmla="*/ 327016 h 327016"/>
                <a:gd name="connsiteX8" fmla="*/ 0 w 327015"/>
                <a:gd name="connsiteY8" fmla="*/ 163508 h 327016"/>
                <a:gd name="connsiteX9" fmla="*/ 163508 w 327015"/>
                <a:gd name="connsiteY9" fmla="*/ 0 h 32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015" h="327016">
                  <a:moveTo>
                    <a:pt x="162142" y="28994"/>
                  </a:moveTo>
                  <a:cubicBezTo>
                    <a:pt x="87511" y="28994"/>
                    <a:pt x="27011" y="89494"/>
                    <a:pt x="27011" y="164125"/>
                  </a:cubicBezTo>
                  <a:cubicBezTo>
                    <a:pt x="27011" y="238755"/>
                    <a:pt x="87511" y="299255"/>
                    <a:pt x="162142" y="299255"/>
                  </a:cubicBezTo>
                  <a:cubicBezTo>
                    <a:pt x="236772" y="299255"/>
                    <a:pt x="297272" y="238755"/>
                    <a:pt x="297272" y="164125"/>
                  </a:cubicBezTo>
                  <a:cubicBezTo>
                    <a:pt x="297272" y="89494"/>
                    <a:pt x="236772" y="28994"/>
                    <a:pt x="162142" y="28994"/>
                  </a:cubicBezTo>
                  <a:close/>
                  <a:moveTo>
                    <a:pt x="163508" y="0"/>
                  </a:moveTo>
                  <a:cubicBezTo>
                    <a:pt x="253810" y="0"/>
                    <a:pt x="327015" y="73205"/>
                    <a:pt x="327015" y="163508"/>
                  </a:cubicBezTo>
                  <a:cubicBezTo>
                    <a:pt x="327015" y="253811"/>
                    <a:pt x="253810" y="327016"/>
                    <a:pt x="163508" y="327016"/>
                  </a:cubicBezTo>
                  <a:cubicBezTo>
                    <a:pt x="73205" y="327016"/>
                    <a:pt x="0" y="253811"/>
                    <a:pt x="0" y="163508"/>
                  </a:cubicBezTo>
                  <a:cubicBezTo>
                    <a:pt x="0" y="73205"/>
                    <a:pt x="73205" y="0"/>
                    <a:pt x="163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4" name="任意多边形 423"/>
            <p:cNvSpPr/>
            <p:nvPr/>
          </p:nvSpPr>
          <p:spPr>
            <a:xfrm>
              <a:off x="3729536" y="3007543"/>
              <a:ext cx="317691" cy="314369"/>
            </a:xfrm>
            <a:custGeom>
              <a:avLst/>
              <a:gdLst>
                <a:gd name="connsiteX0" fmla="*/ 150008 w 244020"/>
                <a:gd name="connsiteY0" fmla="*/ 23440 h 244020"/>
                <a:gd name="connsiteX1" fmla="*/ 138474 w 244020"/>
                <a:gd name="connsiteY1" fmla="*/ 45133 h 244020"/>
                <a:gd name="connsiteX2" fmla="*/ 129633 w 244020"/>
                <a:gd name="connsiteY2" fmla="*/ 43454 h 244020"/>
                <a:gd name="connsiteX3" fmla="*/ 114512 w 244020"/>
                <a:gd name="connsiteY3" fmla="*/ 43585 h 244020"/>
                <a:gd name="connsiteX4" fmla="*/ 102559 w 244020"/>
                <a:gd name="connsiteY4" fmla="*/ 46021 h 244020"/>
                <a:gd name="connsiteX5" fmla="*/ 89763 w 244020"/>
                <a:gd name="connsiteY5" fmla="*/ 25544 h 244020"/>
                <a:gd name="connsiteX6" fmla="*/ 51524 w 244020"/>
                <a:gd name="connsiteY6" fmla="*/ 49438 h 244020"/>
                <a:gd name="connsiteX7" fmla="*/ 64195 w 244020"/>
                <a:gd name="connsiteY7" fmla="*/ 69717 h 244020"/>
                <a:gd name="connsiteX8" fmla="*/ 62399 w 244020"/>
                <a:gd name="connsiteY8" fmla="*/ 71498 h 244020"/>
                <a:gd name="connsiteX9" fmla="*/ 53592 w 244020"/>
                <a:gd name="connsiteY9" fmla="*/ 84675 h 244020"/>
                <a:gd name="connsiteX10" fmla="*/ 47593 w 244020"/>
                <a:gd name="connsiteY10" fmla="*/ 99344 h 244020"/>
                <a:gd name="connsiteX11" fmla="*/ 47121 w 244020"/>
                <a:gd name="connsiteY11" fmla="*/ 101828 h 244020"/>
                <a:gd name="connsiteX12" fmla="*/ 23224 w 244020"/>
                <a:gd name="connsiteY12" fmla="*/ 102663 h 244020"/>
                <a:gd name="connsiteX13" fmla="*/ 24797 w 244020"/>
                <a:gd name="connsiteY13" fmla="*/ 147727 h 244020"/>
                <a:gd name="connsiteX14" fmla="*/ 48929 w 244020"/>
                <a:gd name="connsiteY14" fmla="*/ 146884 h 244020"/>
                <a:gd name="connsiteX15" fmla="*/ 53593 w 244020"/>
                <a:gd name="connsiteY15" fmla="*/ 158156 h 244020"/>
                <a:gd name="connsiteX16" fmla="*/ 61941 w 244020"/>
                <a:gd name="connsiteY16" fmla="*/ 170765 h 244020"/>
                <a:gd name="connsiteX17" fmla="*/ 68277 w 244020"/>
                <a:gd name="connsiteY17" fmla="*/ 177155 h 244020"/>
                <a:gd name="connsiteX18" fmla="*/ 56742 w 244020"/>
                <a:gd name="connsiteY18" fmla="*/ 198848 h 244020"/>
                <a:gd name="connsiteX19" fmla="*/ 96556 w 244020"/>
                <a:gd name="connsiteY19" fmla="*/ 220017 h 244020"/>
                <a:gd name="connsiteX20" fmla="*/ 108290 w 244020"/>
                <a:gd name="connsiteY20" fmla="*/ 197950 h 244020"/>
                <a:gd name="connsiteX21" fmla="*/ 115723 w 244020"/>
                <a:gd name="connsiteY21" fmla="*/ 199362 h 244020"/>
                <a:gd name="connsiteX22" fmla="*/ 130844 w 244020"/>
                <a:gd name="connsiteY22" fmla="*/ 199231 h 244020"/>
                <a:gd name="connsiteX23" fmla="*/ 143511 w 244020"/>
                <a:gd name="connsiteY23" fmla="*/ 196649 h 244020"/>
                <a:gd name="connsiteX24" fmla="*/ 156800 w 244020"/>
                <a:gd name="connsiteY24" fmla="*/ 217914 h 244020"/>
                <a:gd name="connsiteX25" fmla="*/ 195040 w 244020"/>
                <a:gd name="connsiteY25" fmla="*/ 194019 h 244020"/>
                <a:gd name="connsiteX26" fmla="*/ 181658 w 244020"/>
                <a:gd name="connsiteY26" fmla="*/ 172605 h 244020"/>
                <a:gd name="connsiteX27" fmla="*/ 182957 w 244020"/>
                <a:gd name="connsiteY27" fmla="*/ 171317 h 244020"/>
                <a:gd name="connsiteX28" fmla="*/ 191763 w 244020"/>
                <a:gd name="connsiteY28" fmla="*/ 158141 h 244020"/>
                <a:gd name="connsiteX29" fmla="*/ 197762 w 244020"/>
                <a:gd name="connsiteY29" fmla="*/ 143472 h 244020"/>
                <a:gd name="connsiteX30" fmla="*/ 198103 w 244020"/>
                <a:gd name="connsiteY30" fmla="*/ 141676 h 244020"/>
                <a:gd name="connsiteX31" fmla="*/ 223340 w 244020"/>
                <a:gd name="connsiteY31" fmla="*/ 140794 h 244020"/>
                <a:gd name="connsiteX32" fmla="*/ 221766 w 244020"/>
                <a:gd name="connsiteY32" fmla="*/ 95730 h 244020"/>
                <a:gd name="connsiteX33" fmla="*/ 196706 w 244020"/>
                <a:gd name="connsiteY33" fmla="*/ 96606 h 244020"/>
                <a:gd name="connsiteX34" fmla="*/ 191764 w 244020"/>
                <a:gd name="connsiteY34" fmla="*/ 84660 h 244020"/>
                <a:gd name="connsiteX35" fmla="*/ 183415 w 244020"/>
                <a:gd name="connsiteY35" fmla="*/ 72051 h 244020"/>
                <a:gd name="connsiteX36" fmla="*/ 178088 w 244020"/>
                <a:gd name="connsiteY36" fmla="*/ 66677 h 244020"/>
                <a:gd name="connsiteX37" fmla="*/ 189822 w 244020"/>
                <a:gd name="connsiteY37" fmla="*/ 44610 h 244020"/>
                <a:gd name="connsiteX38" fmla="*/ 122010 w 244020"/>
                <a:gd name="connsiteY38" fmla="*/ 0 h 244020"/>
                <a:gd name="connsiteX39" fmla="*/ 244020 w 244020"/>
                <a:gd name="connsiteY39" fmla="*/ 122010 h 244020"/>
                <a:gd name="connsiteX40" fmla="*/ 122010 w 244020"/>
                <a:gd name="connsiteY40" fmla="*/ 244020 h 244020"/>
                <a:gd name="connsiteX41" fmla="*/ 0 w 244020"/>
                <a:gd name="connsiteY41" fmla="*/ 122010 h 244020"/>
                <a:gd name="connsiteX42" fmla="*/ 122010 w 244020"/>
                <a:gd name="connsiteY42" fmla="*/ 0 h 24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4020" h="244020">
                  <a:moveTo>
                    <a:pt x="150008" y="23440"/>
                  </a:moveTo>
                  <a:lnTo>
                    <a:pt x="138474" y="45133"/>
                  </a:lnTo>
                  <a:lnTo>
                    <a:pt x="129633" y="43454"/>
                  </a:lnTo>
                  <a:cubicBezTo>
                    <a:pt x="124571" y="43005"/>
                    <a:pt x="119507" y="43056"/>
                    <a:pt x="114512" y="43585"/>
                  </a:cubicBezTo>
                  <a:lnTo>
                    <a:pt x="102559" y="46021"/>
                  </a:lnTo>
                  <a:lnTo>
                    <a:pt x="89763" y="25544"/>
                  </a:lnTo>
                  <a:lnTo>
                    <a:pt x="51524" y="49438"/>
                  </a:lnTo>
                  <a:lnTo>
                    <a:pt x="64195" y="69717"/>
                  </a:lnTo>
                  <a:lnTo>
                    <a:pt x="62399" y="71498"/>
                  </a:lnTo>
                  <a:cubicBezTo>
                    <a:pt x="59088" y="75505"/>
                    <a:pt x="56128" y="79905"/>
                    <a:pt x="53592" y="84675"/>
                  </a:cubicBezTo>
                  <a:cubicBezTo>
                    <a:pt x="51057" y="89444"/>
                    <a:pt x="49064" y="94358"/>
                    <a:pt x="47593" y="99344"/>
                  </a:cubicBezTo>
                  <a:lnTo>
                    <a:pt x="47121" y="101828"/>
                  </a:lnTo>
                  <a:lnTo>
                    <a:pt x="23224" y="102663"/>
                  </a:lnTo>
                  <a:lnTo>
                    <a:pt x="24797" y="147727"/>
                  </a:lnTo>
                  <a:lnTo>
                    <a:pt x="48929" y="146884"/>
                  </a:lnTo>
                  <a:lnTo>
                    <a:pt x="53593" y="158156"/>
                  </a:lnTo>
                  <a:cubicBezTo>
                    <a:pt x="55948" y="162593"/>
                    <a:pt x="58738" y="166820"/>
                    <a:pt x="61941" y="170765"/>
                  </a:cubicBezTo>
                  <a:lnTo>
                    <a:pt x="68277" y="177155"/>
                  </a:lnTo>
                  <a:lnTo>
                    <a:pt x="56742" y="198848"/>
                  </a:lnTo>
                  <a:lnTo>
                    <a:pt x="96556" y="220017"/>
                  </a:lnTo>
                  <a:lnTo>
                    <a:pt x="108290" y="197950"/>
                  </a:lnTo>
                  <a:lnTo>
                    <a:pt x="115723" y="199362"/>
                  </a:lnTo>
                  <a:cubicBezTo>
                    <a:pt x="120785" y="199811"/>
                    <a:pt x="125849" y="199760"/>
                    <a:pt x="130844" y="199231"/>
                  </a:cubicBezTo>
                  <a:lnTo>
                    <a:pt x="143511" y="196649"/>
                  </a:lnTo>
                  <a:lnTo>
                    <a:pt x="156800" y="217914"/>
                  </a:lnTo>
                  <a:lnTo>
                    <a:pt x="195040" y="194019"/>
                  </a:lnTo>
                  <a:lnTo>
                    <a:pt x="181658" y="172605"/>
                  </a:lnTo>
                  <a:lnTo>
                    <a:pt x="182957" y="171317"/>
                  </a:lnTo>
                  <a:cubicBezTo>
                    <a:pt x="186268" y="167309"/>
                    <a:pt x="189227" y="162910"/>
                    <a:pt x="191763" y="158141"/>
                  </a:cubicBezTo>
                  <a:cubicBezTo>
                    <a:pt x="194298" y="153371"/>
                    <a:pt x="196292" y="148459"/>
                    <a:pt x="197762" y="143472"/>
                  </a:cubicBezTo>
                  <a:lnTo>
                    <a:pt x="198103" y="141676"/>
                  </a:lnTo>
                  <a:lnTo>
                    <a:pt x="223340" y="140794"/>
                  </a:lnTo>
                  <a:lnTo>
                    <a:pt x="221766" y="95730"/>
                  </a:lnTo>
                  <a:lnTo>
                    <a:pt x="196706" y="96606"/>
                  </a:lnTo>
                  <a:lnTo>
                    <a:pt x="191764" y="84660"/>
                  </a:lnTo>
                  <a:cubicBezTo>
                    <a:pt x="189409" y="80222"/>
                    <a:pt x="186618" y="75996"/>
                    <a:pt x="183415" y="72051"/>
                  </a:cubicBezTo>
                  <a:lnTo>
                    <a:pt x="178088" y="66677"/>
                  </a:lnTo>
                  <a:lnTo>
                    <a:pt x="189822" y="44610"/>
                  </a:lnTo>
                  <a:close/>
                  <a:moveTo>
                    <a:pt x="122010" y="0"/>
                  </a:moveTo>
                  <a:cubicBezTo>
                    <a:pt x="189394" y="0"/>
                    <a:pt x="244020" y="54626"/>
                    <a:pt x="244020" y="122010"/>
                  </a:cubicBezTo>
                  <a:cubicBezTo>
                    <a:pt x="244020" y="189394"/>
                    <a:pt x="189394" y="244020"/>
                    <a:pt x="122010" y="244020"/>
                  </a:cubicBezTo>
                  <a:cubicBezTo>
                    <a:pt x="54626" y="244020"/>
                    <a:pt x="0" y="189394"/>
                    <a:pt x="0" y="122010"/>
                  </a:cubicBezTo>
                  <a:cubicBezTo>
                    <a:pt x="0" y="54626"/>
                    <a:pt x="54626" y="0"/>
                    <a:pt x="122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5" name="矩形 424"/>
            <p:cNvSpPr/>
            <p:nvPr/>
          </p:nvSpPr>
          <p:spPr>
            <a:xfrm rot="1800000">
              <a:off x="3240291" y="3626755"/>
              <a:ext cx="19061" cy="111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6" name="矩形 425"/>
            <p:cNvSpPr/>
            <p:nvPr/>
          </p:nvSpPr>
          <p:spPr>
            <a:xfrm rot="3600000">
              <a:off x="3265711" y="3653742"/>
              <a:ext cx="20641" cy="1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7" name="矩形 426"/>
            <p:cNvSpPr/>
            <p:nvPr/>
          </p:nvSpPr>
          <p:spPr>
            <a:xfrm rot="5400000">
              <a:off x="3276829" y="3690261"/>
              <a:ext cx="19053" cy="95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8" name="矩形 427"/>
            <p:cNvSpPr/>
            <p:nvPr/>
          </p:nvSpPr>
          <p:spPr>
            <a:xfrm rot="7200000">
              <a:off x="3266505" y="3725983"/>
              <a:ext cx="19053" cy="1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" name="矩形 428"/>
            <p:cNvSpPr/>
            <p:nvPr/>
          </p:nvSpPr>
          <p:spPr>
            <a:xfrm rot="9000000">
              <a:off x="3240291" y="3752186"/>
              <a:ext cx="19061" cy="111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" name="矩形 429"/>
            <p:cNvSpPr/>
            <p:nvPr/>
          </p:nvSpPr>
          <p:spPr>
            <a:xfrm rot="10800000">
              <a:off x="3203756" y="3761712"/>
              <a:ext cx="20650" cy="111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1" name="矩形 430"/>
            <p:cNvSpPr/>
            <p:nvPr/>
          </p:nvSpPr>
          <p:spPr>
            <a:xfrm rot="12600000">
              <a:off x="3168810" y="3752186"/>
              <a:ext cx="19061" cy="111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2" name="矩形 431"/>
            <p:cNvSpPr/>
            <p:nvPr/>
          </p:nvSpPr>
          <p:spPr>
            <a:xfrm rot="14400000">
              <a:off x="3141810" y="3726778"/>
              <a:ext cx="19053" cy="95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3" name="矩形 432"/>
            <p:cNvSpPr/>
            <p:nvPr/>
          </p:nvSpPr>
          <p:spPr>
            <a:xfrm rot="16200000">
              <a:off x="3131485" y="3689467"/>
              <a:ext cx="19053" cy="111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4" name="任意多边形 433"/>
            <p:cNvSpPr/>
            <p:nvPr/>
          </p:nvSpPr>
          <p:spPr>
            <a:xfrm>
              <a:off x="3146571" y="3626755"/>
              <a:ext cx="136607" cy="136544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5" name="任意多边形 434"/>
            <p:cNvSpPr/>
            <p:nvPr/>
          </p:nvSpPr>
          <p:spPr>
            <a:xfrm>
              <a:off x="3157691" y="3639457"/>
              <a:ext cx="112780" cy="112729"/>
            </a:xfrm>
            <a:custGeom>
              <a:avLst/>
              <a:gdLst>
                <a:gd name="connsiteX0" fmla="*/ 389436 w 771086"/>
                <a:gd name="connsiteY0" fmla="*/ 147342 h 771086"/>
                <a:gd name="connsiteX1" fmla="*/ 152996 w 771086"/>
                <a:gd name="connsiteY1" fmla="*/ 383782 h 771086"/>
                <a:gd name="connsiteX2" fmla="*/ 389436 w 771086"/>
                <a:gd name="connsiteY2" fmla="*/ 620222 h 771086"/>
                <a:gd name="connsiteX3" fmla="*/ 625876 w 771086"/>
                <a:gd name="connsiteY3" fmla="*/ 383782 h 771086"/>
                <a:gd name="connsiteX4" fmla="*/ 389436 w 771086"/>
                <a:gd name="connsiteY4" fmla="*/ 147342 h 771086"/>
                <a:gd name="connsiteX5" fmla="*/ 385543 w 771086"/>
                <a:gd name="connsiteY5" fmla="*/ 0 h 771086"/>
                <a:gd name="connsiteX6" fmla="*/ 771086 w 771086"/>
                <a:gd name="connsiteY6" fmla="*/ 385543 h 771086"/>
                <a:gd name="connsiteX7" fmla="*/ 385543 w 771086"/>
                <a:gd name="connsiteY7" fmla="*/ 771086 h 771086"/>
                <a:gd name="connsiteX8" fmla="*/ 0 w 771086"/>
                <a:gd name="connsiteY8" fmla="*/ 385543 h 771086"/>
                <a:gd name="connsiteX9" fmla="*/ 385543 w 771086"/>
                <a:gd name="connsiteY9" fmla="*/ 0 h 77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086" h="771086">
                  <a:moveTo>
                    <a:pt x="389436" y="147342"/>
                  </a:moveTo>
                  <a:cubicBezTo>
                    <a:pt x="258854" y="147342"/>
                    <a:pt x="152996" y="253200"/>
                    <a:pt x="152996" y="383782"/>
                  </a:cubicBezTo>
                  <a:cubicBezTo>
                    <a:pt x="152996" y="514364"/>
                    <a:pt x="258854" y="620222"/>
                    <a:pt x="389436" y="620222"/>
                  </a:cubicBezTo>
                  <a:cubicBezTo>
                    <a:pt x="520018" y="620222"/>
                    <a:pt x="625876" y="514364"/>
                    <a:pt x="625876" y="383782"/>
                  </a:cubicBezTo>
                  <a:cubicBezTo>
                    <a:pt x="625876" y="253200"/>
                    <a:pt x="520018" y="147342"/>
                    <a:pt x="389436" y="147342"/>
                  </a:cubicBezTo>
                  <a:close/>
                  <a:moveTo>
                    <a:pt x="385543" y="0"/>
                  </a:moveTo>
                  <a:cubicBezTo>
                    <a:pt x="598473" y="0"/>
                    <a:pt x="771086" y="172613"/>
                    <a:pt x="771086" y="385543"/>
                  </a:cubicBezTo>
                  <a:cubicBezTo>
                    <a:pt x="771086" y="598473"/>
                    <a:pt x="598473" y="771086"/>
                    <a:pt x="385543" y="771086"/>
                  </a:cubicBezTo>
                  <a:cubicBezTo>
                    <a:pt x="172613" y="771086"/>
                    <a:pt x="0" y="598473"/>
                    <a:pt x="0" y="385543"/>
                  </a:cubicBezTo>
                  <a:cubicBezTo>
                    <a:pt x="0" y="172613"/>
                    <a:pt x="172613" y="0"/>
                    <a:pt x="385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6" name="任意多边形 435"/>
            <p:cNvSpPr/>
            <p:nvPr/>
          </p:nvSpPr>
          <p:spPr>
            <a:xfrm>
              <a:off x="3165633" y="3645808"/>
              <a:ext cx="96896" cy="98439"/>
            </a:xfrm>
            <a:custGeom>
              <a:avLst/>
              <a:gdLst>
                <a:gd name="connsiteX0" fmla="*/ 331172 w 666964"/>
                <a:gd name="connsiteY0" fmla="*/ 120540 h 666964"/>
                <a:gd name="connsiteX1" fmla="*/ 124230 w 666964"/>
                <a:gd name="connsiteY1" fmla="*/ 327482 h 666964"/>
                <a:gd name="connsiteX2" fmla="*/ 331172 w 666964"/>
                <a:gd name="connsiteY2" fmla="*/ 534424 h 666964"/>
                <a:gd name="connsiteX3" fmla="*/ 538114 w 666964"/>
                <a:gd name="connsiteY3" fmla="*/ 327482 h 666964"/>
                <a:gd name="connsiteX4" fmla="*/ 331172 w 666964"/>
                <a:gd name="connsiteY4" fmla="*/ 120540 h 666964"/>
                <a:gd name="connsiteX5" fmla="*/ 333482 w 666964"/>
                <a:gd name="connsiteY5" fmla="*/ 0 h 666964"/>
                <a:gd name="connsiteX6" fmla="*/ 666964 w 666964"/>
                <a:gd name="connsiteY6" fmla="*/ 333482 h 666964"/>
                <a:gd name="connsiteX7" fmla="*/ 333482 w 666964"/>
                <a:gd name="connsiteY7" fmla="*/ 666964 h 666964"/>
                <a:gd name="connsiteX8" fmla="*/ 0 w 666964"/>
                <a:gd name="connsiteY8" fmla="*/ 333482 h 666964"/>
                <a:gd name="connsiteX9" fmla="*/ 333482 w 666964"/>
                <a:gd name="connsiteY9" fmla="*/ 0 h 6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964" h="666964">
                  <a:moveTo>
                    <a:pt x="331172" y="120540"/>
                  </a:moveTo>
                  <a:cubicBezTo>
                    <a:pt x="216881" y="120540"/>
                    <a:pt x="124230" y="213191"/>
                    <a:pt x="124230" y="327482"/>
                  </a:cubicBezTo>
                  <a:cubicBezTo>
                    <a:pt x="124230" y="441773"/>
                    <a:pt x="216881" y="534424"/>
                    <a:pt x="331172" y="534424"/>
                  </a:cubicBezTo>
                  <a:cubicBezTo>
                    <a:pt x="445463" y="534424"/>
                    <a:pt x="538114" y="441773"/>
                    <a:pt x="538114" y="327482"/>
                  </a:cubicBezTo>
                  <a:cubicBezTo>
                    <a:pt x="538114" y="213191"/>
                    <a:pt x="445463" y="120540"/>
                    <a:pt x="331172" y="120540"/>
                  </a:cubicBezTo>
                  <a:close/>
                  <a:moveTo>
                    <a:pt x="333482" y="0"/>
                  </a:moveTo>
                  <a:cubicBezTo>
                    <a:pt x="517659" y="0"/>
                    <a:pt x="666964" y="149305"/>
                    <a:pt x="666964" y="333482"/>
                  </a:cubicBezTo>
                  <a:cubicBezTo>
                    <a:pt x="666964" y="517659"/>
                    <a:pt x="517659" y="666964"/>
                    <a:pt x="333482" y="666964"/>
                  </a:cubicBezTo>
                  <a:cubicBezTo>
                    <a:pt x="149305" y="666964"/>
                    <a:pt x="0" y="517659"/>
                    <a:pt x="0" y="333482"/>
                  </a:cubicBezTo>
                  <a:cubicBezTo>
                    <a:pt x="0" y="149305"/>
                    <a:pt x="149305" y="0"/>
                    <a:pt x="333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8" name="组合 436"/>
            <p:cNvGrpSpPr/>
            <p:nvPr/>
          </p:nvGrpSpPr>
          <p:grpSpPr>
            <a:xfrm>
              <a:off x="2940441" y="3385758"/>
              <a:ext cx="283361" cy="283189"/>
              <a:chOff x="2940441" y="3385758"/>
              <a:chExt cx="283361" cy="283189"/>
            </a:xfrm>
            <a:solidFill>
              <a:schemeClr val="accent1"/>
            </a:solidFill>
          </p:grpSpPr>
          <p:sp>
            <p:nvSpPr>
              <p:cNvPr id="564" name="矩形 563"/>
              <p:cNvSpPr/>
              <p:nvPr/>
            </p:nvSpPr>
            <p:spPr>
              <a:xfrm>
                <a:off x="3204221" y="3617478"/>
                <a:ext cx="19581" cy="110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5" name="矩形 564"/>
              <p:cNvSpPr/>
              <p:nvPr/>
            </p:nvSpPr>
            <p:spPr>
              <a:xfrm rot="18000000">
                <a:off x="3141579" y="3653644"/>
                <a:ext cx="19581" cy="110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>
              <a:xfrm rot="19800000">
                <a:off x="3168055" y="3627169"/>
                <a:ext cx="19581" cy="110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7" name="矩形 566"/>
              <p:cNvSpPr/>
              <p:nvPr/>
            </p:nvSpPr>
            <p:spPr>
              <a:xfrm>
                <a:off x="3043403" y="3385758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8" name="矩形 567"/>
              <p:cNvSpPr/>
              <p:nvPr/>
            </p:nvSpPr>
            <p:spPr>
              <a:xfrm rot="1800000">
                <a:off x="3107205" y="3403025"/>
                <a:ext cx="34544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9" name="矩形 568"/>
              <p:cNvSpPr/>
              <p:nvPr/>
            </p:nvSpPr>
            <p:spPr>
              <a:xfrm rot="3600000">
                <a:off x="3153739" y="3450296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0" name="矩形 569"/>
              <p:cNvSpPr/>
              <p:nvPr/>
            </p:nvSpPr>
            <p:spPr>
              <a:xfrm rot="5400000">
                <a:off x="3170834" y="3514737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 rot="7200000">
                <a:off x="3153739" y="3579177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2" name="矩形 571"/>
              <p:cNvSpPr/>
              <p:nvPr/>
            </p:nvSpPr>
            <p:spPr>
              <a:xfrm rot="9000000">
                <a:off x="3107206" y="3626253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3" name="矩形 572"/>
              <p:cNvSpPr/>
              <p:nvPr/>
            </p:nvSpPr>
            <p:spPr>
              <a:xfrm rot="10800000">
                <a:off x="3043403" y="3643520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4" name="矩形 573"/>
              <p:cNvSpPr/>
              <p:nvPr/>
            </p:nvSpPr>
            <p:spPr>
              <a:xfrm rot="12600000">
                <a:off x="2979601" y="3626253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5" name="矩形 574"/>
              <p:cNvSpPr/>
              <p:nvPr/>
            </p:nvSpPr>
            <p:spPr>
              <a:xfrm rot="14400000">
                <a:off x="2932721" y="3579177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6" name="矩形 575"/>
              <p:cNvSpPr/>
              <p:nvPr/>
            </p:nvSpPr>
            <p:spPr>
              <a:xfrm rot="18000000">
                <a:off x="2932721" y="3450296"/>
                <a:ext cx="34890" cy="194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7" name="矩形 576"/>
              <p:cNvSpPr/>
              <p:nvPr/>
            </p:nvSpPr>
            <p:spPr>
              <a:xfrm rot="19800000">
                <a:off x="2979601" y="3403025"/>
                <a:ext cx="34545" cy="196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8" name="任意多边形 577"/>
              <p:cNvSpPr/>
              <p:nvPr/>
            </p:nvSpPr>
            <p:spPr>
              <a:xfrm>
                <a:off x="2940927" y="3402798"/>
                <a:ext cx="240374" cy="242777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38" name="矩形 437"/>
            <p:cNvSpPr/>
            <p:nvPr/>
          </p:nvSpPr>
          <p:spPr>
            <a:xfrm>
              <a:off x="3805782" y="3421939"/>
              <a:ext cx="22238" cy="111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9" name="矩形 438"/>
            <p:cNvSpPr/>
            <p:nvPr/>
          </p:nvSpPr>
          <p:spPr>
            <a:xfrm rot="1800000">
              <a:off x="3845493" y="3431465"/>
              <a:ext cx="22238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" name="矩形 439"/>
            <p:cNvSpPr/>
            <p:nvPr/>
          </p:nvSpPr>
          <p:spPr>
            <a:xfrm rot="3600000">
              <a:off x="3874884" y="3462423"/>
              <a:ext cx="22228" cy="1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1" name="矩形 440"/>
            <p:cNvSpPr/>
            <p:nvPr/>
          </p:nvSpPr>
          <p:spPr>
            <a:xfrm rot="5400000">
              <a:off x="3885209" y="3501322"/>
              <a:ext cx="22228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2" name="矩形 441"/>
            <p:cNvSpPr/>
            <p:nvPr/>
          </p:nvSpPr>
          <p:spPr>
            <a:xfrm rot="7200000">
              <a:off x="3874884" y="3541809"/>
              <a:ext cx="22228" cy="1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3" name="矩形 442"/>
            <p:cNvSpPr/>
            <p:nvPr/>
          </p:nvSpPr>
          <p:spPr>
            <a:xfrm rot="9000000">
              <a:off x="3845493" y="3566421"/>
              <a:ext cx="22238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4" name="矩形 443"/>
            <p:cNvSpPr/>
            <p:nvPr/>
          </p:nvSpPr>
          <p:spPr>
            <a:xfrm rot="10800000">
              <a:off x="3805782" y="3577536"/>
              <a:ext cx="22238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5" name="矩形 444"/>
            <p:cNvSpPr/>
            <p:nvPr/>
          </p:nvSpPr>
          <p:spPr>
            <a:xfrm rot="12600000">
              <a:off x="3766070" y="3571185"/>
              <a:ext cx="22238" cy="111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6" name="矩形 445"/>
            <p:cNvSpPr/>
            <p:nvPr/>
          </p:nvSpPr>
          <p:spPr>
            <a:xfrm rot="14400000">
              <a:off x="3737483" y="3541016"/>
              <a:ext cx="22228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7" name="矩形 446"/>
            <p:cNvSpPr/>
            <p:nvPr/>
          </p:nvSpPr>
          <p:spPr>
            <a:xfrm rot="16200000">
              <a:off x="3726363" y="3501322"/>
              <a:ext cx="22228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8" name="矩形 447"/>
            <p:cNvSpPr/>
            <p:nvPr/>
          </p:nvSpPr>
          <p:spPr>
            <a:xfrm rot="18000000">
              <a:off x="3737483" y="3461630"/>
              <a:ext cx="22228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9" name="矩形 448"/>
            <p:cNvSpPr/>
            <p:nvPr/>
          </p:nvSpPr>
          <p:spPr>
            <a:xfrm rot="19800000">
              <a:off x="3766070" y="3431465"/>
              <a:ext cx="22238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" name="任意多边形 449"/>
            <p:cNvSpPr/>
            <p:nvPr/>
          </p:nvSpPr>
          <p:spPr>
            <a:xfrm>
              <a:off x="3742243" y="3431465"/>
              <a:ext cx="149315" cy="150833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1" name="矩形 450"/>
            <p:cNvSpPr/>
            <p:nvPr/>
          </p:nvSpPr>
          <p:spPr>
            <a:xfrm>
              <a:off x="3540509" y="3115508"/>
              <a:ext cx="23827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2" name="矩形 451"/>
            <p:cNvSpPr/>
            <p:nvPr/>
          </p:nvSpPr>
          <p:spPr>
            <a:xfrm rot="1800000">
              <a:off x="3584986" y="3126623"/>
              <a:ext cx="23827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3" name="矩形 452"/>
            <p:cNvSpPr/>
            <p:nvPr/>
          </p:nvSpPr>
          <p:spPr>
            <a:xfrm rot="3600000">
              <a:off x="3616760" y="3158374"/>
              <a:ext cx="23816" cy="142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4" name="矩形 453"/>
            <p:cNvSpPr/>
            <p:nvPr/>
          </p:nvSpPr>
          <p:spPr>
            <a:xfrm rot="5400000">
              <a:off x="3628674" y="3202035"/>
              <a:ext cx="23815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5" name="矩形 454"/>
            <p:cNvSpPr/>
            <p:nvPr/>
          </p:nvSpPr>
          <p:spPr>
            <a:xfrm rot="7200000">
              <a:off x="3616761" y="3245697"/>
              <a:ext cx="23815" cy="142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6" name="矩形 455"/>
            <p:cNvSpPr/>
            <p:nvPr/>
          </p:nvSpPr>
          <p:spPr>
            <a:xfrm rot="9000000">
              <a:off x="3584986" y="3277456"/>
              <a:ext cx="23827" cy="142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7" name="矩形 456"/>
            <p:cNvSpPr/>
            <p:nvPr/>
          </p:nvSpPr>
          <p:spPr>
            <a:xfrm rot="10800000">
              <a:off x="3540509" y="3290158"/>
              <a:ext cx="23827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8" name="矩形 457"/>
            <p:cNvSpPr/>
            <p:nvPr/>
          </p:nvSpPr>
          <p:spPr>
            <a:xfrm rot="12600000">
              <a:off x="3497621" y="3277456"/>
              <a:ext cx="23826" cy="142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9" name="矩形 458"/>
            <p:cNvSpPr/>
            <p:nvPr/>
          </p:nvSpPr>
          <p:spPr>
            <a:xfrm rot="14400000">
              <a:off x="3465063" y="3246491"/>
              <a:ext cx="23815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" name="矩形 459"/>
            <p:cNvSpPr/>
            <p:nvPr/>
          </p:nvSpPr>
          <p:spPr>
            <a:xfrm rot="16200000">
              <a:off x="3453944" y="3202035"/>
              <a:ext cx="23815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" name="矩形 460"/>
            <p:cNvSpPr/>
            <p:nvPr/>
          </p:nvSpPr>
          <p:spPr>
            <a:xfrm rot="18000000">
              <a:off x="3465062" y="3159168"/>
              <a:ext cx="23816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2" name="矩形 461"/>
            <p:cNvSpPr/>
            <p:nvPr/>
          </p:nvSpPr>
          <p:spPr>
            <a:xfrm rot="19800000">
              <a:off x="3497621" y="3126623"/>
              <a:ext cx="23826" cy="127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3" name="任意多边形 462"/>
            <p:cNvSpPr/>
            <p:nvPr/>
          </p:nvSpPr>
          <p:spPr>
            <a:xfrm>
              <a:off x="3470617" y="3126623"/>
              <a:ext cx="165200" cy="165123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4" name="任意多边形 463"/>
            <p:cNvSpPr/>
            <p:nvPr/>
          </p:nvSpPr>
          <p:spPr>
            <a:xfrm>
              <a:off x="3484913" y="3140912"/>
              <a:ext cx="136607" cy="136544"/>
            </a:xfrm>
            <a:custGeom>
              <a:avLst/>
              <a:gdLst>
                <a:gd name="connsiteX0" fmla="*/ 389436 w 771086"/>
                <a:gd name="connsiteY0" fmla="*/ 147342 h 771086"/>
                <a:gd name="connsiteX1" fmla="*/ 152996 w 771086"/>
                <a:gd name="connsiteY1" fmla="*/ 383782 h 771086"/>
                <a:gd name="connsiteX2" fmla="*/ 389436 w 771086"/>
                <a:gd name="connsiteY2" fmla="*/ 620222 h 771086"/>
                <a:gd name="connsiteX3" fmla="*/ 625876 w 771086"/>
                <a:gd name="connsiteY3" fmla="*/ 383782 h 771086"/>
                <a:gd name="connsiteX4" fmla="*/ 389436 w 771086"/>
                <a:gd name="connsiteY4" fmla="*/ 147342 h 771086"/>
                <a:gd name="connsiteX5" fmla="*/ 385543 w 771086"/>
                <a:gd name="connsiteY5" fmla="*/ 0 h 771086"/>
                <a:gd name="connsiteX6" fmla="*/ 771086 w 771086"/>
                <a:gd name="connsiteY6" fmla="*/ 385543 h 771086"/>
                <a:gd name="connsiteX7" fmla="*/ 385543 w 771086"/>
                <a:gd name="connsiteY7" fmla="*/ 771086 h 771086"/>
                <a:gd name="connsiteX8" fmla="*/ 0 w 771086"/>
                <a:gd name="connsiteY8" fmla="*/ 385543 h 771086"/>
                <a:gd name="connsiteX9" fmla="*/ 385543 w 771086"/>
                <a:gd name="connsiteY9" fmla="*/ 0 h 77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086" h="771086">
                  <a:moveTo>
                    <a:pt x="389436" y="147342"/>
                  </a:moveTo>
                  <a:cubicBezTo>
                    <a:pt x="258854" y="147342"/>
                    <a:pt x="152996" y="253200"/>
                    <a:pt x="152996" y="383782"/>
                  </a:cubicBezTo>
                  <a:cubicBezTo>
                    <a:pt x="152996" y="514364"/>
                    <a:pt x="258854" y="620222"/>
                    <a:pt x="389436" y="620222"/>
                  </a:cubicBezTo>
                  <a:cubicBezTo>
                    <a:pt x="520018" y="620222"/>
                    <a:pt x="625876" y="514364"/>
                    <a:pt x="625876" y="383782"/>
                  </a:cubicBezTo>
                  <a:cubicBezTo>
                    <a:pt x="625876" y="253200"/>
                    <a:pt x="520018" y="147342"/>
                    <a:pt x="389436" y="147342"/>
                  </a:cubicBezTo>
                  <a:close/>
                  <a:moveTo>
                    <a:pt x="385543" y="0"/>
                  </a:moveTo>
                  <a:cubicBezTo>
                    <a:pt x="598473" y="0"/>
                    <a:pt x="771086" y="172613"/>
                    <a:pt x="771086" y="385543"/>
                  </a:cubicBezTo>
                  <a:cubicBezTo>
                    <a:pt x="771086" y="598473"/>
                    <a:pt x="598473" y="771086"/>
                    <a:pt x="385543" y="771086"/>
                  </a:cubicBezTo>
                  <a:cubicBezTo>
                    <a:pt x="172613" y="771086"/>
                    <a:pt x="0" y="598473"/>
                    <a:pt x="0" y="385543"/>
                  </a:cubicBezTo>
                  <a:cubicBezTo>
                    <a:pt x="0" y="172613"/>
                    <a:pt x="172613" y="0"/>
                    <a:pt x="385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5" name="任意多边形 464"/>
            <p:cNvSpPr/>
            <p:nvPr/>
          </p:nvSpPr>
          <p:spPr>
            <a:xfrm>
              <a:off x="3494444" y="3150438"/>
              <a:ext cx="117546" cy="117492"/>
            </a:xfrm>
            <a:custGeom>
              <a:avLst/>
              <a:gdLst>
                <a:gd name="connsiteX0" fmla="*/ 331172 w 666964"/>
                <a:gd name="connsiteY0" fmla="*/ 120540 h 666964"/>
                <a:gd name="connsiteX1" fmla="*/ 124230 w 666964"/>
                <a:gd name="connsiteY1" fmla="*/ 327482 h 666964"/>
                <a:gd name="connsiteX2" fmla="*/ 331172 w 666964"/>
                <a:gd name="connsiteY2" fmla="*/ 534424 h 666964"/>
                <a:gd name="connsiteX3" fmla="*/ 538114 w 666964"/>
                <a:gd name="connsiteY3" fmla="*/ 327482 h 666964"/>
                <a:gd name="connsiteX4" fmla="*/ 331172 w 666964"/>
                <a:gd name="connsiteY4" fmla="*/ 120540 h 666964"/>
                <a:gd name="connsiteX5" fmla="*/ 333482 w 666964"/>
                <a:gd name="connsiteY5" fmla="*/ 0 h 666964"/>
                <a:gd name="connsiteX6" fmla="*/ 666964 w 666964"/>
                <a:gd name="connsiteY6" fmla="*/ 333482 h 666964"/>
                <a:gd name="connsiteX7" fmla="*/ 333482 w 666964"/>
                <a:gd name="connsiteY7" fmla="*/ 666964 h 666964"/>
                <a:gd name="connsiteX8" fmla="*/ 0 w 666964"/>
                <a:gd name="connsiteY8" fmla="*/ 333482 h 666964"/>
                <a:gd name="connsiteX9" fmla="*/ 333482 w 666964"/>
                <a:gd name="connsiteY9" fmla="*/ 0 h 6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964" h="666964">
                  <a:moveTo>
                    <a:pt x="331172" y="120540"/>
                  </a:moveTo>
                  <a:cubicBezTo>
                    <a:pt x="216881" y="120540"/>
                    <a:pt x="124230" y="213191"/>
                    <a:pt x="124230" y="327482"/>
                  </a:cubicBezTo>
                  <a:cubicBezTo>
                    <a:pt x="124230" y="441773"/>
                    <a:pt x="216881" y="534424"/>
                    <a:pt x="331172" y="534424"/>
                  </a:cubicBezTo>
                  <a:cubicBezTo>
                    <a:pt x="445463" y="534424"/>
                    <a:pt x="538114" y="441773"/>
                    <a:pt x="538114" y="327482"/>
                  </a:cubicBezTo>
                  <a:cubicBezTo>
                    <a:pt x="538114" y="213191"/>
                    <a:pt x="445463" y="120540"/>
                    <a:pt x="331172" y="120540"/>
                  </a:cubicBezTo>
                  <a:close/>
                  <a:moveTo>
                    <a:pt x="333482" y="0"/>
                  </a:moveTo>
                  <a:cubicBezTo>
                    <a:pt x="517659" y="0"/>
                    <a:pt x="666964" y="149305"/>
                    <a:pt x="666964" y="333482"/>
                  </a:cubicBezTo>
                  <a:cubicBezTo>
                    <a:pt x="666964" y="517659"/>
                    <a:pt x="517659" y="666964"/>
                    <a:pt x="333482" y="666964"/>
                  </a:cubicBezTo>
                  <a:cubicBezTo>
                    <a:pt x="149305" y="666964"/>
                    <a:pt x="0" y="517659"/>
                    <a:pt x="0" y="333482"/>
                  </a:cubicBezTo>
                  <a:cubicBezTo>
                    <a:pt x="0" y="149305"/>
                    <a:pt x="149305" y="0"/>
                    <a:pt x="333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6" name="矩形 465"/>
            <p:cNvSpPr/>
            <p:nvPr/>
          </p:nvSpPr>
          <p:spPr>
            <a:xfrm>
              <a:off x="3476970" y="2388331"/>
              <a:ext cx="27004" cy="15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7" name="矩形 466"/>
            <p:cNvSpPr/>
            <p:nvPr/>
          </p:nvSpPr>
          <p:spPr>
            <a:xfrm rot="1800000">
              <a:off x="3527801" y="2402621"/>
              <a:ext cx="27004" cy="14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8" name="矩形 467"/>
            <p:cNvSpPr/>
            <p:nvPr/>
          </p:nvSpPr>
          <p:spPr>
            <a:xfrm rot="3600000">
              <a:off x="3563547" y="2438340"/>
              <a:ext cx="26992" cy="15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9" name="矩形 468"/>
            <p:cNvSpPr/>
            <p:nvPr/>
          </p:nvSpPr>
          <p:spPr>
            <a:xfrm rot="5400000">
              <a:off x="3577050" y="2488353"/>
              <a:ext cx="26991" cy="142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0" name="矩形 469"/>
            <p:cNvSpPr/>
            <p:nvPr/>
          </p:nvSpPr>
          <p:spPr>
            <a:xfrm rot="7200000">
              <a:off x="3563547" y="2536779"/>
              <a:ext cx="26992" cy="15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" name="矩形 470"/>
            <p:cNvSpPr/>
            <p:nvPr/>
          </p:nvSpPr>
          <p:spPr>
            <a:xfrm rot="9000000">
              <a:off x="3527801" y="2574095"/>
              <a:ext cx="27004" cy="15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2" name="矩形 471"/>
            <p:cNvSpPr/>
            <p:nvPr/>
          </p:nvSpPr>
          <p:spPr>
            <a:xfrm rot="10800000">
              <a:off x="3476970" y="2586797"/>
              <a:ext cx="27004" cy="15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3" name="矩形 472"/>
            <p:cNvSpPr/>
            <p:nvPr/>
          </p:nvSpPr>
          <p:spPr>
            <a:xfrm rot="12600000">
              <a:off x="3426140" y="2574095"/>
              <a:ext cx="27004" cy="15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4" name="矩形 473"/>
            <p:cNvSpPr/>
            <p:nvPr/>
          </p:nvSpPr>
          <p:spPr>
            <a:xfrm rot="14400000">
              <a:off x="3390406" y="2536779"/>
              <a:ext cx="26992" cy="15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5" name="矩形 474"/>
            <p:cNvSpPr/>
            <p:nvPr/>
          </p:nvSpPr>
          <p:spPr>
            <a:xfrm rot="16200000">
              <a:off x="3376904" y="2488353"/>
              <a:ext cx="26991" cy="142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6" name="矩形 475"/>
            <p:cNvSpPr/>
            <p:nvPr/>
          </p:nvSpPr>
          <p:spPr>
            <a:xfrm rot="18000000">
              <a:off x="3390406" y="2438340"/>
              <a:ext cx="26992" cy="15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7" name="矩形 476"/>
            <p:cNvSpPr/>
            <p:nvPr/>
          </p:nvSpPr>
          <p:spPr>
            <a:xfrm rot="19800000">
              <a:off x="3426140" y="2402621"/>
              <a:ext cx="27004" cy="14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8" name="任意多边形 477"/>
            <p:cNvSpPr/>
            <p:nvPr/>
          </p:nvSpPr>
          <p:spPr>
            <a:xfrm>
              <a:off x="3395960" y="2402621"/>
              <a:ext cx="189026" cy="185763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9" name="矩形 478"/>
            <p:cNvSpPr/>
            <p:nvPr/>
          </p:nvSpPr>
          <p:spPr>
            <a:xfrm>
              <a:off x="3586575" y="2693174"/>
              <a:ext cx="15885" cy="79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0" name="矩形 479"/>
            <p:cNvSpPr/>
            <p:nvPr/>
          </p:nvSpPr>
          <p:spPr>
            <a:xfrm rot="1800000">
              <a:off x="3615167" y="2701113"/>
              <a:ext cx="15885" cy="79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" name="矩形 480"/>
            <p:cNvSpPr/>
            <p:nvPr/>
          </p:nvSpPr>
          <p:spPr>
            <a:xfrm rot="3600000">
              <a:off x="3637408" y="2721749"/>
              <a:ext cx="15877" cy="95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2" name="矩形 481"/>
            <p:cNvSpPr/>
            <p:nvPr/>
          </p:nvSpPr>
          <p:spPr>
            <a:xfrm rot="5400000">
              <a:off x="3645350" y="2750328"/>
              <a:ext cx="15877" cy="95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3" name="矩形 482"/>
            <p:cNvSpPr/>
            <p:nvPr/>
          </p:nvSpPr>
          <p:spPr>
            <a:xfrm rot="7200000">
              <a:off x="3637408" y="2780496"/>
              <a:ext cx="15877" cy="95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4" name="矩形 483"/>
            <p:cNvSpPr/>
            <p:nvPr/>
          </p:nvSpPr>
          <p:spPr>
            <a:xfrm rot="9000000">
              <a:off x="3615167" y="2801139"/>
              <a:ext cx="15885" cy="95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5" name="矩形 484"/>
            <p:cNvSpPr/>
            <p:nvPr/>
          </p:nvSpPr>
          <p:spPr>
            <a:xfrm rot="10800000">
              <a:off x="3586575" y="2809078"/>
              <a:ext cx="15885" cy="95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6" name="矩形 485"/>
            <p:cNvSpPr/>
            <p:nvPr/>
          </p:nvSpPr>
          <p:spPr>
            <a:xfrm rot="12600000">
              <a:off x="3556393" y="2801139"/>
              <a:ext cx="15885" cy="95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7" name="矩形 486"/>
            <p:cNvSpPr/>
            <p:nvPr/>
          </p:nvSpPr>
          <p:spPr>
            <a:xfrm rot="14400000">
              <a:off x="3534953" y="2781290"/>
              <a:ext cx="15877" cy="79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8" name="矩形 487"/>
            <p:cNvSpPr/>
            <p:nvPr/>
          </p:nvSpPr>
          <p:spPr>
            <a:xfrm rot="16200000">
              <a:off x="3527009" y="2751123"/>
              <a:ext cx="15877" cy="79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9" name="矩形 488"/>
            <p:cNvSpPr/>
            <p:nvPr/>
          </p:nvSpPr>
          <p:spPr>
            <a:xfrm rot="18000000">
              <a:off x="3534953" y="2722544"/>
              <a:ext cx="15877" cy="79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0" name="矩形 489"/>
            <p:cNvSpPr/>
            <p:nvPr/>
          </p:nvSpPr>
          <p:spPr>
            <a:xfrm rot="19800000">
              <a:off x="3556393" y="2701113"/>
              <a:ext cx="15885" cy="79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" name="任意多边形 490"/>
            <p:cNvSpPr/>
            <p:nvPr/>
          </p:nvSpPr>
          <p:spPr>
            <a:xfrm>
              <a:off x="3538921" y="2701113"/>
              <a:ext cx="111192" cy="109552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" name="矩形 491"/>
            <p:cNvSpPr/>
            <p:nvPr/>
          </p:nvSpPr>
          <p:spPr>
            <a:xfrm>
              <a:off x="3951920" y="2407383"/>
              <a:ext cx="22238" cy="111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3" name="矩形 492"/>
            <p:cNvSpPr/>
            <p:nvPr/>
          </p:nvSpPr>
          <p:spPr>
            <a:xfrm rot="1800000">
              <a:off x="3991631" y="2418498"/>
              <a:ext cx="20650" cy="111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4" name="矩形 493"/>
            <p:cNvSpPr/>
            <p:nvPr/>
          </p:nvSpPr>
          <p:spPr>
            <a:xfrm rot="3600000">
              <a:off x="4020227" y="2447073"/>
              <a:ext cx="20641" cy="111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5" name="矩形 494"/>
            <p:cNvSpPr/>
            <p:nvPr/>
          </p:nvSpPr>
          <p:spPr>
            <a:xfrm rot="5400000">
              <a:off x="4031347" y="2485178"/>
              <a:ext cx="20641" cy="1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6" name="矩形 495"/>
            <p:cNvSpPr/>
            <p:nvPr/>
          </p:nvSpPr>
          <p:spPr>
            <a:xfrm rot="16200000">
              <a:off x="3874089" y="2485179"/>
              <a:ext cx="20641" cy="111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7" name="矩形 496"/>
            <p:cNvSpPr/>
            <p:nvPr/>
          </p:nvSpPr>
          <p:spPr>
            <a:xfrm rot="18000000">
              <a:off x="3884415" y="2446279"/>
              <a:ext cx="20641" cy="127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8" name="矩形 497"/>
            <p:cNvSpPr/>
            <p:nvPr/>
          </p:nvSpPr>
          <p:spPr>
            <a:xfrm rot="19800000">
              <a:off x="3913797" y="2418498"/>
              <a:ext cx="20649" cy="111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9" name="任意多边形 498"/>
            <p:cNvSpPr/>
            <p:nvPr/>
          </p:nvSpPr>
          <p:spPr>
            <a:xfrm>
              <a:off x="3889969" y="2416910"/>
              <a:ext cx="147727" cy="147659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504" name="组合 499"/>
            <p:cNvGrpSpPr/>
            <p:nvPr/>
          </p:nvGrpSpPr>
          <p:grpSpPr>
            <a:xfrm>
              <a:off x="2678119" y="3243623"/>
              <a:ext cx="253041" cy="248377"/>
              <a:chOff x="2651158" y="3229075"/>
              <a:chExt cx="253041" cy="248377"/>
            </a:xfrm>
          </p:grpSpPr>
          <p:sp>
            <p:nvSpPr>
              <p:cNvPr id="550" name="任意多边形 549"/>
              <p:cNvSpPr/>
              <p:nvPr/>
            </p:nvSpPr>
            <p:spPr>
              <a:xfrm rot="20304764">
                <a:off x="2651016" y="3229566"/>
                <a:ext cx="106426" cy="100026"/>
              </a:xfrm>
              <a:custGeom>
                <a:avLst/>
                <a:gdLst>
                  <a:gd name="connsiteX0" fmla="*/ 149412 w 292656"/>
                  <a:gd name="connsiteY0" fmla="*/ 94275 h 278334"/>
                  <a:gd name="connsiteX1" fmla="*/ 97275 w 292656"/>
                  <a:gd name="connsiteY1" fmla="*/ 146412 h 278334"/>
                  <a:gd name="connsiteX2" fmla="*/ 149412 w 292656"/>
                  <a:gd name="connsiteY2" fmla="*/ 198549 h 278334"/>
                  <a:gd name="connsiteX3" fmla="*/ 201849 w 292656"/>
                  <a:gd name="connsiteY3" fmla="*/ 146412 h 278334"/>
                  <a:gd name="connsiteX4" fmla="*/ 149412 w 292656"/>
                  <a:gd name="connsiteY4" fmla="*/ 94275 h 278334"/>
                  <a:gd name="connsiteX5" fmla="*/ 116562 w 292656"/>
                  <a:gd name="connsiteY5" fmla="*/ 0 h 278334"/>
                  <a:gd name="connsiteX6" fmla="*/ 176093 w 292656"/>
                  <a:gd name="connsiteY6" fmla="*/ 0 h 278334"/>
                  <a:gd name="connsiteX7" fmla="*/ 176093 w 292656"/>
                  <a:gd name="connsiteY7" fmla="*/ 51968 h 278334"/>
                  <a:gd name="connsiteX8" fmla="*/ 185876 w 292656"/>
                  <a:gd name="connsiteY8" fmla="*/ 53943 h 278334"/>
                  <a:gd name="connsiteX9" fmla="*/ 218170 w 292656"/>
                  <a:gd name="connsiteY9" fmla="*/ 75717 h 278334"/>
                  <a:gd name="connsiteX10" fmla="*/ 225820 w 292656"/>
                  <a:gd name="connsiteY10" fmla="*/ 87063 h 278334"/>
                  <a:gd name="connsiteX11" fmla="*/ 274260 w 292656"/>
                  <a:gd name="connsiteY11" fmla="*/ 71323 h 278334"/>
                  <a:gd name="connsiteX12" fmla="*/ 292656 w 292656"/>
                  <a:gd name="connsiteY12" fmla="*/ 127940 h 278334"/>
                  <a:gd name="connsiteX13" fmla="*/ 246965 w 292656"/>
                  <a:gd name="connsiteY13" fmla="*/ 142787 h 278334"/>
                  <a:gd name="connsiteX14" fmla="*/ 247928 w 292656"/>
                  <a:gd name="connsiteY14" fmla="*/ 147559 h 278334"/>
                  <a:gd name="connsiteX15" fmla="*/ 239944 w 292656"/>
                  <a:gd name="connsiteY15" fmla="*/ 187106 h 278334"/>
                  <a:gd name="connsiteX16" fmla="*/ 227602 w 292656"/>
                  <a:gd name="connsiteY16" fmla="*/ 205411 h 278334"/>
                  <a:gd name="connsiteX17" fmla="*/ 255161 w 292656"/>
                  <a:gd name="connsiteY17" fmla="*/ 243342 h 278334"/>
                  <a:gd name="connsiteX18" fmla="*/ 206999 w 292656"/>
                  <a:gd name="connsiteY18" fmla="*/ 278334 h 278334"/>
                  <a:gd name="connsiteX19" fmla="*/ 180753 w 292656"/>
                  <a:gd name="connsiteY19" fmla="*/ 242209 h 278334"/>
                  <a:gd name="connsiteX20" fmla="*/ 146328 w 292656"/>
                  <a:gd name="connsiteY20" fmla="*/ 249159 h 278334"/>
                  <a:gd name="connsiteX21" fmla="*/ 111904 w 292656"/>
                  <a:gd name="connsiteY21" fmla="*/ 242209 h 278334"/>
                  <a:gd name="connsiteX22" fmla="*/ 85658 w 292656"/>
                  <a:gd name="connsiteY22" fmla="*/ 278334 h 278334"/>
                  <a:gd name="connsiteX23" fmla="*/ 37496 w 292656"/>
                  <a:gd name="connsiteY23" fmla="*/ 243342 h 278334"/>
                  <a:gd name="connsiteX24" fmla="*/ 65054 w 292656"/>
                  <a:gd name="connsiteY24" fmla="*/ 205412 h 278334"/>
                  <a:gd name="connsiteX25" fmla="*/ 52712 w 292656"/>
                  <a:gd name="connsiteY25" fmla="*/ 187106 h 278334"/>
                  <a:gd name="connsiteX26" fmla="*/ 44728 w 292656"/>
                  <a:gd name="connsiteY26" fmla="*/ 147559 h 278334"/>
                  <a:gd name="connsiteX27" fmla="*/ 45691 w 292656"/>
                  <a:gd name="connsiteY27" fmla="*/ 142787 h 278334"/>
                  <a:gd name="connsiteX28" fmla="*/ 0 w 292656"/>
                  <a:gd name="connsiteY28" fmla="*/ 127940 h 278334"/>
                  <a:gd name="connsiteX29" fmla="*/ 18396 w 292656"/>
                  <a:gd name="connsiteY29" fmla="*/ 71323 h 278334"/>
                  <a:gd name="connsiteX30" fmla="*/ 66836 w 292656"/>
                  <a:gd name="connsiteY30" fmla="*/ 87063 h 278334"/>
                  <a:gd name="connsiteX31" fmla="*/ 74486 w 292656"/>
                  <a:gd name="connsiteY31" fmla="*/ 75717 h 278334"/>
                  <a:gd name="connsiteX32" fmla="*/ 106781 w 292656"/>
                  <a:gd name="connsiteY32" fmla="*/ 53943 h 278334"/>
                  <a:gd name="connsiteX33" fmla="*/ 116562 w 292656"/>
                  <a:gd name="connsiteY33" fmla="*/ 51969 h 27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92656" h="278334">
                    <a:moveTo>
                      <a:pt x="149412" y="94275"/>
                    </a:moveTo>
                    <a:cubicBezTo>
                      <a:pt x="120618" y="94275"/>
                      <a:pt x="97275" y="117618"/>
                      <a:pt x="97275" y="146412"/>
                    </a:cubicBezTo>
                    <a:cubicBezTo>
                      <a:pt x="97275" y="175206"/>
                      <a:pt x="120618" y="198549"/>
                      <a:pt x="149412" y="198549"/>
                    </a:cubicBezTo>
                    <a:cubicBezTo>
                      <a:pt x="178206" y="198549"/>
                      <a:pt x="201849" y="175206"/>
                      <a:pt x="201849" y="146412"/>
                    </a:cubicBezTo>
                    <a:cubicBezTo>
                      <a:pt x="201849" y="117618"/>
                      <a:pt x="178206" y="94275"/>
                      <a:pt x="149412" y="94275"/>
                    </a:cubicBezTo>
                    <a:close/>
                    <a:moveTo>
                      <a:pt x="116562" y="0"/>
                    </a:moveTo>
                    <a:lnTo>
                      <a:pt x="176093" y="0"/>
                    </a:lnTo>
                    <a:lnTo>
                      <a:pt x="176093" y="51968"/>
                    </a:lnTo>
                    <a:lnTo>
                      <a:pt x="185876" y="53943"/>
                    </a:lnTo>
                    <a:cubicBezTo>
                      <a:pt x="198031" y="59085"/>
                      <a:pt x="208977" y="66524"/>
                      <a:pt x="218170" y="75717"/>
                    </a:cubicBezTo>
                    <a:lnTo>
                      <a:pt x="225820" y="87063"/>
                    </a:lnTo>
                    <a:lnTo>
                      <a:pt x="274260" y="71323"/>
                    </a:lnTo>
                    <a:lnTo>
                      <a:pt x="292656" y="127940"/>
                    </a:lnTo>
                    <a:lnTo>
                      <a:pt x="246965" y="142787"/>
                    </a:lnTo>
                    <a:lnTo>
                      <a:pt x="247928" y="147559"/>
                    </a:lnTo>
                    <a:cubicBezTo>
                      <a:pt x="247928" y="161587"/>
                      <a:pt x="245085" y="174951"/>
                      <a:pt x="239944" y="187106"/>
                    </a:cubicBezTo>
                    <a:lnTo>
                      <a:pt x="227602" y="205411"/>
                    </a:lnTo>
                    <a:lnTo>
                      <a:pt x="255161" y="243342"/>
                    </a:lnTo>
                    <a:lnTo>
                      <a:pt x="206999" y="278334"/>
                    </a:lnTo>
                    <a:lnTo>
                      <a:pt x="180753" y="242209"/>
                    </a:lnTo>
                    <a:lnTo>
                      <a:pt x="146328" y="249159"/>
                    </a:lnTo>
                    <a:lnTo>
                      <a:pt x="111904" y="242209"/>
                    </a:lnTo>
                    <a:lnTo>
                      <a:pt x="85658" y="278334"/>
                    </a:lnTo>
                    <a:lnTo>
                      <a:pt x="37496" y="243342"/>
                    </a:lnTo>
                    <a:lnTo>
                      <a:pt x="65054" y="205412"/>
                    </a:lnTo>
                    <a:lnTo>
                      <a:pt x="52712" y="187106"/>
                    </a:lnTo>
                    <a:cubicBezTo>
                      <a:pt x="47571" y="174951"/>
                      <a:pt x="44728" y="161587"/>
                      <a:pt x="44728" y="147559"/>
                    </a:cubicBezTo>
                    <a:lnTo>
                      <a:pt x="45691" y="142787"/>
                    </a:lnTo>
                    <a:lnTo>
                      <a:pt x="0" y="127940"/>
                    </a:lnTo>
                    <a:lnTo>
                      <a:pt x="18396" y="71323"/>
                    </a:lnTo>
                    <a:lnTo>
                      <a:pt x="66836" y="87063"/>
                    </a:lnTo>
                    <a:lnTo>
                      <a:pt x="74486" y="75717"/>
                    </a:lnTo>
                    <a:cubicBezTo>
                      <a:pt x="83679" y="66524"/>
                      <a:pt x="94625" y="59085"/>
                      <a:pt x="106781" y="53943"/>
                    </a:cubicBezTo>
                    <a:lnTo>
                      <a:pt x="116562" y="5196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1" name="矩形 550"/>
              <p:cNvSpPr/>
              <p:nvPr/>
            </p:nvSpPr>
            <p:spPr>
              <a:xfrm>
                <a:off x="2817803" y="3326417"/>
                <a:ext cx="19061" cy="952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2" name="矩形 551"/>
              <p:cNvSpPr/>
              <p:nvPr/>
            </p:nvSpPr>
            <p:spPr>
              <a:xfrm rot="1800000">
                <a:off x="2852749" y="3334356"/>
                <a:ext cx="19061" cy="111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3" name="矩形 552"/>
              <p:cNvSpPr/>
              <p:nvPr/>
            </p:nvSpPr>
            <p:spPr>
              <a:xfrm rot="3600000">
                <a:off x="2878962" y="3360550"/>
                <a:ext cx="19053" cy="111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4" name="矩形 553"/>
              <p:cNvSpPr/>
              <p:nvPr/>
            </p:nvSpPr>
            <p:spPr>
              <a:xfrm rot="5400000">
                <a:off x="2888493" y="3395480"/>
                <a:ext cx="19053" cy="111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5" name="矩形 554"/>
              <p:cNvSpPr/>
              <p:nvPr/>
            </p:nvSpPr>
            <p:spPr>
              <a:xfrm rot="7200000">
                <a:off x="2878962" y="3430410"/>
                <a:ext cx="19053" cy="111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6" name="矩形 555"/>
              <p:cNvSpPr/>
              <p:nvPr/>
            </p:nvSpPr>
            <p:spPr>
              <a:xfrm rot="9000000">
                <a:off x="2852749" y="3456610"/>
                <a:ext cx="19061" cy="11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7" name="矩形 556"/>
              <p:cNvSpPr/>
              <p:nvPr/>
            </p:nvSpPr>
            <p:spPr>
              <a:xfrm rot="10800000">
                <a:off x="2817803" y="3466136"/>
                <a:ext cx="19061" cy="11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8" name="矩形 557"/>
              <p:cNvSpPr/>
              <p:nvPr/>
            </p:nvSpPr>
            <p:spPr>
              <a:xfrm rot="12600000">
                <a:off x="2781269" y="3456610"/>
                <a:ext cx="19061" cy="11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9" name="矩形 558"/>
              <p:cNvSpPr/>
              <p:nvPr/>
            </p:nvSpPr>
            <p:spPr>
              <a:xfrm rot="14400000">
                <a:off x="2755857" y="3431203"/>
                <a:ext cx="19053" cy="953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0" name="矩形 559"/>
              <p:cNvSpPr/>
              <p:nvPr/>
            </p:nvSpPr>
            <p:spPr>
              <a:xfrm rot="16200000">
                <a:off x="2746327" y="3396273"/>
                <a:ext cx="19053" cy="953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1" name="矩形 560"/>
              <p:cNvSpPr/>
              <p:nvPr/>
            </p:nvSpPr>
            <p:spPr>
              <a:xfrm rot="18000000">
                <a:off x="2755857" y="3361343"/>
                <a:ext cx="19053" cy="953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2" name="矩形 561"/>
              <p:cNvSpPr/>
              <p:nvPr/>
            </p:nvSpPr>
            <p:spPr>
              <a:xfrm rot="19800000">
                <a:off x="2781269" y="3334356"/>
                <a:ext cx="19061" cy="111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3" name="任意多边形 562"/>
              <p:cNvSpPr/>
              <p:nvPr/>
            </p:nvSpPr>
            <p:spPr>
              <a:xfrm>
                <a:off x="2760619" y="3334356"/>
                <a:ext cx="133430" cy="133369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01" name="矩形 500"/>
            <p:cNvSpPr/>
            <p:nvPr/>
          </p:nvSpPr>
          <p:spPr>
            <a:xfrm>
              <a:off x="3619932" y="2161287"/>
              <a:ext cx="33358" cy="174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2" name="矩形 501"/>
            <p:cNvSpPr/>
            <p:nvPr/>
          </p:nvSpPr>
          <p:spPr>
            <a:xfrm rot="1800000">
              <a:off x="3681882" y="2177164"/>
              <a:ext cx="34946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" name="矩形 502"/>
            <p:cNvSpPr/>
            <p:nvPr/>
          </p:nvSpPr>
          <p:spPr>
            <a:xfrm rot="3600000">
              <a:off x="3728748" y="2220821"/>
              <a:ext cx="33343" cy="190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4" name="矩形 503"/>
            <p:cNvSpPr/>
            <p:nvPr/>
          </p:nvSpPr>
          <p:spPr>
            <a:xfrm rot="5400000">
              <a:off x="3746220" y="2282743"/>
              <a:ext cx="33342" cy="190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5" name="矩形 504"/>
            <p:cNvSpPr/>
            <p:nvPr/>
          </p:nvSpPr>
          <p:spPr>
            <a:xfrm rot="7200000">
              <a:off x="3728748" y="2343077"/>
              <a:ext cx="33342" cy="190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6" name="矩形 505"/>
            <p:cNvSpPr/>
            <p:nvPr/>
          </p:nvSpPr>
          <p:spPr>
            <a:xfrm rot="9000000">
              <a:off x="3681882" y="2388331"/>
              <a:ext cx="34946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7" name="矩形 506"/>
            <p:cNvSpPr/>
            <p:nvPr/>
          </p:nvSpPr>
          <p:spPr>
            <a:xfrm rot="10800000">
              <a:off x="3619932" y="2404208"/>
              <a:ext cx="33358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8" name="矩形 507"/>
            <p:cNvSpPr/>
            <p:nvPr/>
          </p:nvSpPr>
          <p:spPr>
            <a:xfrm rot="12600000">
              <a:off x="3556393" y="2388331"/>
              <a:ext cx="34946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9" name="矩形 508"/>
            <p:cNvSpPr/>
            <p:nvPr/>
          </p:nvSpPr>
          <p:spPr>
            <a:xfrm rot="14400000">
              <a:off x="3511129" y="2343077"/>
              <a:ext cx="33342" cy="190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0" name="矩形 509"/>
            <p:cNvSpPr/>
            <p:nvPr/>
          </p:nvSpPr>
          <p:spPr>
            <a:xfrm rot="16200000">
              <a:off x="3493656" y="2282743"/>
              <a:ext cx="33342" cy="190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1" name="矩形 510"/>
            <p:cNvSpPr/>
            <p:nvPr/>
          </p:nvSpPr>
          <p:spPr>
            <a:xfrm rot="18000000">
              <a:off x="3511129" y="2220821"/>
              <a:ext cx="33343" cy="190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" name="矩形 511"/>
            <p:cNvSpPr/>
            <p:nvPr/>
          </p:nvSpPr>
          <p:spPr>
            <a:xfrm rot="19800000">
              <a:off x="3556393" y="2177164"/>
              <a:ext cx="34946" cy="190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" name="任意多边形 512"/>
            <p:cNvSpPr/>
            <p:nvPr/>
          </p:nvSpPr>
          <p:spPr>
            <a:xfrm>
              <a:off x="3518270" y="2177164"/>
              <a:ext cx="236681" cy="228632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0" name="组合 513"/>
            <p:cNvGrpSpPr/>
            <p:nvPr/>
          </p:nvGrpSpPr>
          <p:grpSpPr>
            <a:xfrm>
              <a:off x="3857486" y="2519334"/>
              <a:ext cx="340277" cy="439079"/>
              <a:chOff x="3857486" y="2519334"/>
              <a:chExt cx="340277" cy="439079"/>
            </a:xfrm>
            <a:solidFill>
              <a:schemeClr val="accent1"/>
            </a:solidFill>
          </p:grpSpPr>
          <p:sp>
            <p:nvSpPr>
              <p:cNvPr id="529" name="矩形 528"/>
              <p:cNvSpPr/>
              <p:nvPr/>
            </p:nvSpPr>
            <p:spPr>
              <a:xfrm>
                <a:off x="3857486" y="2924298"/>
                <a:ext cx="61198" cy="34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0" name="矩形 529"/>
              <p:cNvSpPr/>
              <p:nvPr/>
            </p:nvSpPr>
            <p:spPr>
              <a:xfrm rot="7200000">
                <a:off x="4020392" y="2523869"/>
                <a:ext cx="21027" cy="11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1" name="矩形 530"/>
              <p:cNvSpPr/>
              <p:nvPr/>
            </p:nvSpPr>
            <p:spPr>
              <a:xfrm rot="9000000">
                <a:off x="3991573" y="2552358"/>
                <a:ext cx="21237" cy="11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2" name="矩形 531"/>
              <p:cNvSpPr/>
              <p:nvPr/>
            </p:nvSpPr>
            <p:spPr>
              <a:xfrm rot="10800000">
                <a:off x="3952349" y="2562764"/>
                <a:ext cx="21237" cy="11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3" name="矩形 532"/>
              <p:cNvSpPr/>
              <p:nvPr/>
            </p:nvSpPr>
            <p:spPr>
              <a:xfrm rot="12600000">
                <a:off x="3913126" y="2552358"/>
                <a:ext cx="21237" cy="118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4" name="矩形 533"/>
              <p:cNvSpPr/>
              <p:nvPr/>
            </p:nvSpPr>
            <p:spPr>
              <a:xfrm rot="14400000">
                <a:off x="3884517" y="2523869"/>
                <a:ext cx="21027" cy="11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5" name="矩形 534"/>
              <p:cNvSpPr/>
              <p:nvPr/>
            </p:nvSpPr>
            <p:spPr>
              <a:xfrm>
                <a:off x="4009910" y="2566662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6" name="矩形 535"/>
              <p:cNvSpPr/>
              <p:nvPr/>
            </p:nvSpPr>
            <p:spPr>
              <a:xfrm rot="1800000">
                <a:off x="4087435" y="2587435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7" name="矩形 536"/>
              <p:cNvSpPr/>
              <p:nvPr/>
            </p:nvSpPr>
            <p:spPr>
              <a:xfrm rot="3600000">
                <a:off x="4144188" y="2644187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8" name="矩形 537"/>
              <p:cNvSpPr/>
              <p:nvPr/>
            </p:nvSpPr>
            <p:spPr>
              <a:xfrm rot="5400000">
                <a:off x="4164960" y="2721713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9" name="矩形 538"/>
              <p:cNvSpPr/>
              <p:nvPr/>
            </p:nvSpPr>
            <p:spPr>
              <a:xfrm rot="7200000">
                <a:off x="4144188" y="2799238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0" name="矩形 539"/>
              <p:cNvSpPr/>
              <p:nvPr/>
            </p:nvSpPr>
            <p:spPr>
              <a:xfrm rot="9000000">
                <a:off x="4087435" y="2855990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1" name="矩形 540"/>
              <p:cNvSpPr/>
              <p:nvPr/>
            </p:nvSpPr>
            <p:spPr>
              <a:xfrm rot="10800000">
                <a:off x="4009910" y="2876763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2" name="矩形 541"/>
              <p:cNvSpPr/>
              <p:nvPr/>
            </p:nvSpPr>
            <p:spPr>
              <a:xfrm rot="12600000">
                <a:off x="3932385" y="2855990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3" name="矩形 542"/>
              <p:cNvSpPr/>
              <p:nvPr/>
            </p:nvSpPr>
            <p:spPr>
              <a:xfrm rot="14400000">
                <a:off x="3875632" y="2799238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4" name="矩形 543"/>
              <p:cNvSpPr/>
              <p:nvPr/>
            </p:nvSpPr>
            <p:spPr>
              <a:xfrm rot="16200000">
                <a:off x="3854860" y="2721713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5" name="矩形 544"/>
              <p:cNvSpPr/>
              <p:nvPr/>
            </p:nvSpPr>
            <p:spPr>
              <a:xfrm rot="18000000">
                <a:off x="3875632" y="2644187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6" name="矩形 545"/>
              <p:cNvSpPr/>
              <p:nvPr/>
            </p:nvSpPr>
            <p:spPr>
              <a:xfrm rot="19800000">
                <a:off x="3932385" y="2587435"/>
                <a:ext cx="41974" cy="236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7" name="任意多边形 546"/>
              <p:cNvSpPr/>
              <p:nvPr/>
            </p:nvSpPr>
            <p:spPr>
              <a:xfrm>
                <a:off x="3885393" y="2587162"/>
                <a:ext cx="292073" cy="292073"/>
              </a:xfrm>
              <a:custGeom>
                <a:avLst/>
                <a:gdLst>
                  <a:gd name="connsiteX0" fmla="*/ 462612 w 933012"/>
                  <a:gd name="connsiteY0" fmla="*/ 225519 h 933012"/>
                  <a:gd name="connsiteX1" fmla="*/ 226172 w 933012"/>
                  <a:gd name="connsiteY1" fmla="*/ 461959 h 933012"/>
                  <a:gd name="connsiteX2" fmla="*/ 462612 w 933012"/>
                  <a:gd name="connsiteY2" fmla="*/ 698399 h 933012"/>
                  <a:gd name="connsiteX3" fmla="*/ 699052 w 933012"/>
                  <a:gd name="connsiteY3" fmla="*/ 461959 h 933012"/>
                  <a:gd name="connsiteX4" fmla="*/ 462612 w 933012"/>
                  <a:gd name="connsiteY4" fmla="*/ 225519 h 933012"/>
                  <a:gd name="connsiteX5" fmla="*/ 466506 w 933012"/>
                  <a:gd name="connsiteY5" fmla="*/ 0 h 933012"/>
                  <a:gd name="connsiteX6" fmla="*/ 933012 w 933012"/>
                  <a:gd name="connsiteY6" fmla="*/ 466506 h 933012"/>
                  <a:gd name="connsiteX7" fmla="*/ 466506 w 933012"/>
                  <a:gd name="connsiteY7" fmla="*/ 933012 h 933012"/>
                  <a:gd name="connsiteX8" fmla="*/ 0 w 933012"/>
                  <a:gd name="connsiteY8" fmla="*/ 466506 h 933012"/>
                  <a:gd name="connsiteX9" fmla="*/ 466506 w 933012"/>
                  <a:gd name="connsiteY9" fmla="*/ 0 h 93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012" h="933012">
                    <a:moveTo>
                      <a:pt x="462612" y="225519"/>
                    </a:moveTo>
                    <a:cubicBezTo>
                      <a:pt x="332030" y="225519"/>
                      <a:pt x="226172" y="331377"/>
                      <a:pt x="226172" y="461959"/>
                    </a:cubicBezTo>
                    <a:cubicBezTo>
                      <a:pt x="226172" y="592541"/>
                      <a:pt x="332030" y="698399"/>
                      <a:pt x="462612" y="698399"/>
                    </a:cubicBezTo>
                    <a:cubicBezTo>
                      <a:pt x="593194" y="698399"/>
                      <a:pt x="699052" y="592541"/>
                      <a:pt x="699052" y="461959"/>
                    </a:cubicBezTo>
                    <a:cubicBezTo>
                      <a:pt x="699052" y="331377"/>
                      <a:pt x="593194" y="225519"/>
                      <a:pt x="462612" y="225519"/>
                    </a:cubicBezTo>
                    <a:close/>
                    <a:moveTo>
                      <a:pt x="466506" y="0"/>
                    </a:moveTo>
                    <a:cubicBezTo>
                      <a:pt x="724150" y="0"/>
                      <a:pt x="933012" y="208862"/>
                      <a:pt x="933012" y="466506"/>
                    </a:cubicBezTo>
                    <a:cubicBezTo>
                      <a:pt x="933012" y="724150"/>
                      <a:pt x="724150" y="933012"/>
                      <a:pt x="466506" y="933012"/>
                    </a:cubicBezTo>
                    <a:cubicBezTo>
                      <a:pt x="208862" y="933012"/>
                      <a:pt x="0" y="724150"/>
                      <a:pt x="0" y="466506"/>
                    </a:cubicBezTo>
                    <a:cubicBezTo>
                      <a:pt x="0" y="208862"/>
                      <a:pt x="208862" y="0"/>
                      <a:pt x="4665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8" name="任意多边形 547"/>
              <p:cNvSpPr/>
              <p:nvPr/>
            </p:nvSpPr>
            <p:spPr>
              <a:xfrm>
                <a:off x="3909519" y="2613058"/>
                <a:ext cx="241383" cy="241384"/>
              </a:xfrm>
              <a:custGeom>
                <a:avLst/>
                <a:gdLst>
                  <a:gd name="connsiteX0" fmla="*/ 389436 w 771086"/>
                  <a:gd name="connsiteY0" fmla="*/ 147342 h 771086"/>
                  <a:gd name="connsiteX1" fmla="*/ 152996 w 771086"/>
                  <a:gd name="connsiteY1" fmla="*/ 383782 h 771086"/>
                  <a:gd name="connsiteX2" fmla="*/ 389436 w 771086"/>
                  <a:gd name="connsiteY2" fmla="*/ 620222 h 771086"/>
                  <a:gd name="connsiteX3" fmla="*/ 625876 w 771086"/>
                  <a:gd name="connsiteY3" fmla="*/ 383782 h 771086"/>
                  <a:gd name="connsiteX4" fmla="*/ 389436 w 771086"/>
                  <a:gd name="connsiteY4" fmla="*/ 147342 h 771086"/>
                  <a:gd name="connsiteX5" fmla="*/ 385543 w 771086"/>
                  <a:gd name="connsiteY5" fmla="*/ 0 h 771086"/>
                  <a:gd name="connsiteX6" fmla="*/ 771086 w 771086"/>
                  <a:gd name="connsiteY6" fmla="*/ 385543 h 771086"/>
                  <a:gd name="connsiteX7" fmla="*/ 385543 w 771086"/>
                  <a:gd name="connsiteY7" fmla="*/ 771086 h 771086"/>
                  <a:gd name="connsiteX8" fmla="*/ 0 w 771086"/>
                  <a:gd name="connsiteY8" fmla="*/ 385543 h 771086"/>
                  <a:gd name="connsiteX9" fmla="*/ 385543 w 771086"/>
                  <a:gd name="connsiteY9" fmla="*/ 0 h 77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86" h="771086">
                    <a:moveTo>
                      <a:pt x="389436" y="147342"/>
                    </a:moveTo>
                    <a:cubicBezTo>
                      <a:pt x="258854" y="147342"/>
                      <a:pt x="152996" y="253200"/>
                      <a:pt x="152996" y="383782"/>
                    </a:cubicBezTo>
                    <a:cubicBezTo>
                      <a:pt x="152996" y="514364"/>
                      <a:pt x="258854" y="620222"/>
                      <a:pt x="389436" y="620222"/>
                    </a:cubicBezTo>
                    <a:cubicBezTo>
                      <a:pt x="520018" y="620222"/>
                      <a:pt x="625876" y="514364"/>
                      <a:pt x="625876" y="383782"/>
                    </a:cubicBezTo>
                    <a:cubicBezTo>
                      <a:pt x="625876" y="253200"/>
                      <a:pt x="520018" y="147342"/>
                      <a:pt x="389436" y="147342"/>
                    </a:cubicBezTo>
                    <a:close/>
                    <a:moveTo>
                      <a:pt x="385543" y="0"/>
                    </a:moveTo>
                    <a:cubicBezTo>
                      <a:pt x="598473" y="0"/>
                      <a:pt x="771086" y="172613"/>
                      <a:pt x="771086" y="385543"/>
                    </a:cubicBezTo>
                    <a:cubicBezTo>
                      <a:pt x="771086" y="598473"/>
                      <a:pt x="598473" y="771086"/>
                      <a:pt x="385543" y="771086"/>
                    </a:cubicBezTo>
                    <a:cubicBezTo>
                      <a:pt x="172613" y="771086"/>
                      <a:pt x="0" y="598473"/>
                      <a:pt x="0" y="385543"/>
                    </a:cubicBezTo>
                    <a:cubicBezTo>
                      <a:pt x="0" y="172613"/>
                      <a:pt x="172613" y="0"/>
                      <a:pt x="3855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9" name="任意多边形 548"/>
              <p:cNvSpPr/>
              <p:nvPr/>
            </p:nvSpPr>
            <p:spPr>
              <a:xfrm>
                <a:off x="3925816" y="2628805"/>
                <a:ext cx="208789" cy="208789"/>
              </a:xfrm>
              <a:custGeom>
                <a:avLst/>
                <a:gdLst>
                  <a:gd name="connsiteX0" fmla="*/ 331172 w 666964"/>
                  <a:gd name="connsiteY0" fmla="*/ 120540 h 666964"/>
                  <a:gd name="connsiteX1" fmla="*/ 124230 w 666964"/>
                  <a:gd name="connsiteY1" fmla="*/ 327482 h 666964"/>
                  <a:gd name="connsiteX2" fmla="*/ 331172 w 666964"/>
                  <a:gd name="connsiteY2" fmla="*/ 534424 h 666964"/>
                  <a:gd name="connsiteX3" fmla="*/ 538114 w 666964"/>
                  <a:gd name="connsiteY3" fmla="*/ 327482 h 666964"/>
                  <a:gd name="connsiteX4" fmla="*/ 331172 w 666964"/>
                  <a:gd name="connsiteY4" fmla="*/ 120540 h 666964"/>
                  <a:gd name="connsiteX5" fmla="*/ 333482 w 666964"/>
                  <a:gd name="connsiteY5" fmla="*/ 0 h 666964"/>
                  <a:gd name="connsiteX6" fmla="*/ 666964 w 666964"/>
                  <a:gd name="connsiteY6" fmla="*/ 333482 h 666964"/>
                  <a:gd name="connsiteX7" fmla="*/ 333482 w 666964"/>
                  <a:gd name="connsiteY7" fmla="*/ 666964 h 666964"/>
                  <a:gd name="connsiteX8" fmla="*/ 0 w 666964"/>
                  <a:gd name="connsiteY8" fmla="*/ 333482 h 666964"/>
                  <a:gd name="connsiteX9" fmla="*/ 333482 w 666964"/>
                  <a:gd name="connsiteY9" fmla="*/ 0 h 66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964" h="666964">
                    <a:moveTo>
                      <a:pt x="331172" y="120540"/>
                    </a:moveTo>
                    <a:cubicBezTo>
                      <a:pt x="216881" y="120540"/>
                      <a:pt x="124230" y="213191"/>
                      <a:pt x="124230" y="327482"/>
                    </a:cubicBezTo>
                    <a:cubicBezTo>
                      <a:pt x="124230" y="441773"/>
                      <a:pt x="216881" y="534424"/>
                      <a:pt x="331172" y="534424"/>
                    </a:cubicBezTo>
                    <a:cubicBezTo>
                      <a:pt x="445463" y="534424"/>
                      <a:pt x="538114" y="441773"/>
                      <a:pt x="538114" y="327482"/>
                    </a:cubicBezTo>
                    <a:cubicBezTo>
                      <a:pt x="538114" y="213191"/>
                      <a:pt x="445463" y="120540"/>
                      <a:pt x="331172" y="120540"/>
                    </a:cubicBezTo>
                    <a:close/>
                    <a:moveTo>
                      <a:pt x="333482" y="0"/>
                    </a:moveTo>
                    <a:cubicBezTo>
                      <a:pt x="517659" y="0"/>
                      <a:pt x="666964" y="149305"/>
                      <a:pt x="666964" y="333482"/>
                    </a:cubicBezTo>
                    <a:cubicBezTo>
                      <a:pt x="666964" y="517659"/>
                      <a:pt x="517659" y="666964"/>
                      <a:pt x="333482" y="666964"/>
                    </a:cubicBezTo>
                    <a:cubicBezTo>
                      <a:pt x="149305" y="666964"/>
                      <a:pt x="0" y="517659"/>
                      <a:pt x="0" y="333482"/>
                    </a:cubicBezTo>
                    <a:cubicBezTo>
                      <a:pt x="0" y="149305"/>
                      <a:pt x="149305" y="0"/>
                      <a:pt x="3334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15" name="任意多边形 514"/>
            <p:cNvSpPr/>
            <p:nvPr/>
          </p:nvSpPr>
          <p:spPr>
            <a:xfrm>
              <a:off x="3049676" y="2824955"/>
              <a:ext cx="775167" cy="160360"/>
            </a:xfrm>
            <a:custGeom>
              <a:avLst/>
              <a:gdLst>
                <a:gd name="connsiteX0" fmla="*/ 1184472 w 1537436"/>
                <a:gd name="connsiteY0" fmla="*/ 0 h 320085"/>
                <a:gd name="connsiteX1" fmla="*/ 1537436 w 1537436"/>
                <a:gd name="connsiteY1" fmla="*/ 0 h 320085"/>
                <a:gd name="connsiteX2" fmla="*/ 1537436 w 1537436"/>
                <a:gd name="connsiteY2" fmla="*/ 9999 h 320085"/>
                <a:gd name="connsiteX3" fmla="*/ 1360678 w 1537436"/>
                <a:gd name="connsiteY3" fmla="*/ 161713 h 320085"/>
                <a:gd name="connsiteX4" fmla="*/ 1537436 w 1537436"/>
                <a:gd name="connsiteY4" fmla="*/ 313427 h 320085"/>
                <a:gd name="connsiteX5" fmla="*/ 1537436 w 1537436"/>
                <a:gd name="connsiteY5" fmla="*/ 320085 h 320085"/>
                <a:gd name="connsiteX6" fmla="*/ 1184472 w 1537436"/>
                <a:gd name="connsiteY6" fmla="*/ 320085 h 320085"/>
                <a:gd name="connsiteX7" fmla="*/ 982517 w 1537436"/>
                <a:gd name="connsiteY7" fmla="*/ 186471 h 320085"/>
                <a:gd name="connsiteX8" fmla="*/ 310500 w 1537436"/>
                <a:gd name="connsiteY8" fmla="*/ 186471 h 320085"/>
                <a:gd name="connsiteX9" fmla="*/ 363008 w 1537436"/>
                <a:gd name="connsiteY9" fmla="*/ 258248 h 320085"/>
                <a:gd name="connsiteX10" fmla="*/ 363008 w 1537436"/>
                <a:gd name="connsiteY10" fmla="*/ 267292 h 320085"/>
                <a:gd name="connsiteX11" fmla="*/ 0 w 1537436"/>
                <a:gd name="connsiteY11" fmla="*/ 161199 h 320085"/>
                <a:gd name="connsiteX12" fmla="*/ 363008 w 1537436"/>
                <a:gd name="connsiteY12" fmla="*/ 55106 h 320085"/>
                <a:gd name="connsiteX13" fmla="*/ 363008 w 1537436"/>
                <a:gd name="connsiteY13" fmla="*/ 64150 h 320085"/>
                <a:gd name="connsiteX14" fmla="*/ 312191 w 1537436"/>
                <a:gd name="connsiteY14" fmla="*/ 133615 h 320085"/>
                <a:gd name="connsiteX15" fmla="*/ 982517 w 1537436"/>
                <a:gd name="connsiteY15" fmla="*/ 133615 h 32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7436" h="320085">
                  <a:moveTo>
                    <a:pt x="1184472" y="0"/>
                  </a:moveTo>
                  <a:lnTo>
                    <a:pt x="1537436" y="0"/>
                  </a:lnTo>
                  <a:lnTo>
                    <a:pt x="1537436" y="9999"/>
                  </a:lnTo>
                  <a:lnTo>
                    <a:pt x="1360678" y="161713"/>
                  </a:lnTo>
                  <a:lnTo>
                    <a:pt x="1537436" y="313427"/>
                  </a:lnTo>
                  <a:lnTo>
                    <a:pt x="1537436" y="320085"/>
                  </a:lnTo>
                  <a:lnTo>
                    <a:pt x="1184472" y="320085"/>
                  </a:lnTo>
                  <a:lnTo>
                    <a:pt x="982517" y="186471"/>
                  </a:lnTo>
                  <a:lnTo>
                    <a:pt x="310500" y="186471"/>
                  </a:lnTo>
                  <a:lnTo>
                    <a:pt x="363008" y="258248"/>
                  </a:lnTo>
                  <a:lnTo>
                    <a:pt x="363008" y="267292"/>
                  </a:lnTo>
                  <a:lnTo>
                    <a:pt x="0" y="161199"/>
                  </a:lnTo>
                  <a:lnTo>
                    <a:pt x="363008" y="55106"/>
                  </a:lnTo>
                  <a:lnTo>
                    <a:pt x="363008" y="64150"/>
                  </a:lnTo>
                  <a:lnTo>
                    <a:pt x="312191" y="133615"/>
                  </a:lnTo>
                  <a:lnTo>
                    <a:pt x="982517" y="1336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6" name="矩形 515"/>
            <p:cNvSpPr/>
            <p:nvPr/>
          </p:nvSpPr>
          <p:spPr>
            <a:xfrm>
              <a:off x="3283179" y="2120006"/>
              <a:ext cx="3971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7" name="矩形 516"/>
            <p:cNvSpPr/>
            <p:nvPr/>
          </p:nvSpPr>
          <p:spPr>
            <a:xfrm rot="1800000">
              <a:off x="3356248" y="2139059"/>
              <a:ext cx="3971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8" name="矩形 517"/>
            <p:cNvSpPr/>
            <p:nvPr/>
          </p:nvSpPr>
          <p:spPr>
            <a:xfrm rot="3600000">
              <a:off x="3409471" y="2192241"/>
              <a:ext cx="39693" cy="22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9" name="矩形 518"/>
            <p:cNvSpPr/>
            <p:nvPr/>
          </p:nvSpPr>
          <p:spPr>
            <a:xfrm rot="5400000">
              <a:off x="3430120" y="2265276"/>
              <a:ext cx="39693" cy="22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0" name="矩形 519"/>
            <p:cNvSpPr/>
            <p:nvPr/>
          </p:nvSpPr>
          <p:spPr>
            <a:xfrm rot="7200000">
              <a:off x="3409471" y="2338312"/>
              <a:ext cx="39693" cy="22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1" name="矩形 520"/>
            <p:cNvSpPr/>
            <p:nvPr/>
          </p:nvSpPr>
          <p:spPr>
            <a:xfrm rot="9000000">
              <a:off x="3356248" y="2391506"/>
              <a:ext cx="3971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" name="矩形 521"/>
            <p:cNvSpPr/>
            <p:nvPr/>
          </p:nvSpPr>
          <p:spPr>
            <a:xfrm rot="10800000">
              <a:off x="3283179" y="2410559"/>
              <a:ext cx="39712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3" name="矩形 522"/>
            <p:cNvSpPr/>
            <p:nvPr/>
          </p:nvSpPr>
          <p:spPr>
            <a:xfrm rot="12600000">
              <a:off x="3208522" y="2391506"/>
              <a:ext cx="39711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4" name="矩形 523"/>
            <p:cNvSpPr/>
            <p:nvPr/>
          </p:nvSpPr>
          <p:spPr>
            <a:xfrm rot="14400000">
              <a:off x="3155318" y="2338312"/>
              <a:ext cx="39693" cy="22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5" name="矩形 524"/>
            <p:cNvSpPr/>
            <p:nvPr/>
          </p:nvSpPr>
          <p:spPr>
            <a:xfrm rot="16200000">
              <a:off x="3136256" y="2265276"/>
              <a:ext cx="39693" cy="22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6" name="矩形 525"/>
            <p:cNvSpPr/>
            <p:nvPr/>
          </p:nvSpPr>
          <p:spPr>
            <a:xfrm rot="18000000">
              <a:off x="3155318" y="2192241"/>
              <a:ext cx="39693" cy="22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7" name="矩形 526"/>
            <p:cNvSpPr/>
            <p:nvPr/>
          </p:nvSpPr>
          <p:spPr>
            <a:xfrm rot="19800000">
              <a:off x="3208522" y="2139059"/>
              <a:ext cx="39711" cy="2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8" name="任意多边形 527"/>
            <p:cNvSpPr/>
            <p:nvPr/>
          </p:nvSpPr>
          <p:spPr>
            <a:xfrm>
              <a:off x="3164045" y="2139059"/>
              <a:ext cx="277980" cy="274676"/>
            </a:xfrm>
            <a:custGeom>
              <a:avLst/>
              <a:gdLst>
                <a:gd name="connsiteX0" fmla="*/ 462612 w 933012"/>
                <a:gd name="connsiteY0" fmla="*/ 225519 h 933012"/>
                <a:gd name="connsiteX1" fmla="*/ 226172 w 933012"/>
                <a:gd name="connsiteY1" fmla="*/ 461959 h 933012"/>
                <a:gd name="connsiteX2" fmla="*/ 462612 w 933012"/>
                <a:gd name="connsiteY2" fmla="*/ 698399 h 933012"/>
                <a:gd name="connsiteX3" fmla="*/ 699052 w 933012"/>
                <a:gd name="connsiteY3" fmla="*/ 461959 h 933012"/>
                <a:gd name="connsiteX4" fmla="*/ 462612 w 933012"/>
                <a:gd name="connsiteY4" fmla="*/ 225519 h 933012"/>
                <a:gd name="connsiteX5" fmla="*/ 466506 w 933012"/>
                <a:gd name="connsiteY5" fmla="*/ 0 h 933012"/>
                <a:gd name="connsiteX6" fmla="*/ 933012 w 933012"/>
                <a:gd name="connsiteY6" fmla="*/ 466506 h 933012"/>
                <a:gd name="connsiteX7" fmla="*/ 466506 w 933012"/>
                <a:gd name="connsiteY7" fmla="*/ 933012 h 933012"/>
                <a:gd name="connsiteX8" fmla="*/ 0 w 933012"/>
                <a:gd name="connsiteY8" fmla="*/ 466506 h 933012"/>
                <a:gd name="connsiteX9" fmla="*/ 466506 w 933012"/>
                <a:gd name="connsiteY9" fmla="*/ 0 h 9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012" h="933012">
                  <a:moveTo>
                    <a:pt x="462612" y="225519"/>
                  </a:moveTo>
                  <a:cubicBezTo>
                    <a:pt x="332030" y="225519"/>
                    <a:pt x="226172" y="331377"/>
                    <a:pt x="226172" y="461959"/>
                  </a:cubicBezTo>
                  <a:cubicBezTo>
                    <a:pt x="226172" y="592541"/>
                    <a:pt x="332030" y="698399"/>
                    <a:pt x="462612" y="698399"/>
                  </a:cubicBezTo>
                  <a:cubicBezTo>
                    <a:pt x="593194" y="698399"/>
                    <a:pt x="699052" y="592541"/>
                    <a:pt x="699052" y="461959"/>
                  </a:cubicBezTo>
                  <a:cubicBezTo>
                    <a:pt x="699052" y="331377"/>
                    <a:pt x="593194" y="225519"/>
                    <a:pt x="462612" y="225519"/>
                  </a:cubicBezTo>
                  <a:close/>
                  <a:moveTo>
                    <a:pt x="466506" y="0"/>
                  </a:moveTo>
                  <a:cubicBezTo>
                    <a:pt x="724150" y="0"/>
                    <a:pt x="933012" y="208862"/>
                    <a:pt x="933012" y="466506"/>
                  </a:cubicBezTo>
                  <a:cubicBezTo>
                    <a:pt x="933012" y="724150"/>
                    <a:pt x="724150" y="933012"/>
                    <a:pt x="466506" y="933012"/>
                  </a:cubicBezTo>
                  <a:cubicBezTo>
                    <a:pt x="208862" y="933012"/>
                    <a:pt x="0" y="724150"/>
                    <a:pt x="0" y="466506"/>
                  </a:cubicBezTo>
                  <a:cubicBezTo>
                    <a:pt x="0" y="208862"/>
                    <a:pt x="208862" y="0"/>
                    <a:pt x="46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547" name="组合 341"/>
          <p:cNvGrpSpPr/>
          <p:nvPr/>
        </p:nvGrpSpPr>
        <p:grpSpPr>
          <a:xfrm>
            <a:off x="0" y="-827881"/>
            <a:ext cx="1401763" cy="1655762"/>
            <a:chOff x="3726499" y="-877579"/>
            <a:chExt cx="1400871" cy="1656351"/>
          </a:xfrm>
        </p:grpSpPr>
        <p:sp>
          <p:nvSpPr>
            <p:cNvPr id="343" name="椭圆 342"/>
            <p:cNvSpPr/>
            <p:nvPr/>
          </p:nvSpPr>
          <p:spPr>
            <a:xfrm>
              <a:off x="3726499" y="-877579"/>
              <a:ext cx="1400871" cy="140067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椭圆 343"/>
            <p:cNvSpPr/>
            <p:nvPr/>
          </p:nvSpPr>
          <p:spPr>
            <a:xfrm>
              <a:off x="4083324" y="9218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45" name="TextBox 55"/>
            <p:cNvSpPr txBox="1"/>
            <p:nvPr/>
          </p:nvSpPr>
          <p:spPr>
            <a:xfrm>
              <a:off x="4167262" y="189336"/>
              <a:ext cx="517762" cy="4926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②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5159375" y="4437063"/>
            <a:ext cx="2089150" cy="866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对车床的操作和刀具、量具认识等知识的实际应用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53" grpId="0"/>
      <p:bldP spid="3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888" y="1717675"/>
            <a:ext cx="1400175" cy="1400175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39913" y="2379663"/>
            <a:ext cx="2298700" cy="2297113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363" y="4584700"/>
            <a:ext cx="576263" cy="5762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636661" y="1696467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025" y="2741613"/>
            <a:ext cx="373063" cy="3730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24150" y="1781175"/>
            <a:ext cx="268288" cy="2682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2782888" y="2319338"/>
            <a:ext cx="1897062" cy="1897062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212683" y="2729633"/>
              <a:ext cx="1037465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64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02</a:t>
              </a:r>
              <a:endParaRPr kumimoji="0" lang="zh-CN" altLang="en-US" sz="64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68493" y="3492613"/>
            <a:ext cx="3736201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30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uLnTx/>
                <a:uFillTx/>
                <a:latin typeface="+mj-ea"/>
                <a:ea typeface="+mj-ea"/>
                <a:cs typeface="+mn-cs"/>
              </a:rPr>
              <a:t>学情分析</a:t>
            </a:r>
            <a:endParaRPr kumimoji="0" lang="en-US" altLang="zh-CN" sz="6000" b="1" i="0" u="none" strike="noStrike" kern="1200" cap="none" spc="300" normalizeH="0" baseline="0" noProof="1">
              <a:ln>
                <a:noFill/>
              </a:ln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488827" y="434975"/>
            <a:ext cx="2646860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教学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对象分析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947164" y="1713219"/>
            <a:ext cx="1340759" cy="4233108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Line 11"/>
          <p:cNvSpPr/>
          <p:nvPr/>
        </p:nvSpPr>
        <p:spPr>
          <a:xfrm flipH="1" flipV="1">
            <a:off x="5665788" y="2595563"/>
            <a:ext cx="1254125" cy="865187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sp>
      <p:sp>
        <p:nvSpPr>
          <p:cNvPr id="22" name="Line 12"/>
          <p:cNvSpPr/>
          <p:nvPr/>
        </p:nvSpPr>
        <p:spPr>
          <a:xfrm flipH="1">
            <a:off x="5592763" y="4581525"/>
            <a:ext cx="1250950" cy="854075"/>
          </a:xfrm>
          <a:prstGeom prst="line">
            <a:avLst/>
          </a:prstGeom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sp>
      <p:sp>
        <p:nvSpPr>
          <p:cNvPr id="23" name="Line 13"/>
          <p:cNvSpPr/>
          <p:nvPr/>
        </p:nvSpPr>
        <p:spPr>
          <a:xfrm flipH="1">
            <a:off x="4943475" y="4005263"/>
            <a:ext cx="1979613" cy="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triangle" w="lg" len="lg"/>
          </a:ln>
        </p:spPr>
      </p:sp>
      <p:grpSp>
        <p:nvGrpSpPr>
          <p:cNvPr id="2" name="组合 38"/>
          <p:cNvGrpSpPr/>
          <p:nvPr/>
        </p:nvGrpSpPr>
        <p:grpSpPr>
          <a:xfrm>
            <a:off x="3576638" y="3429000"/>
            <a:ext cx="1154112" cy="1155700"/>
            <a:chOff x="3080568" y="3154751"/>
            <a:chExt cx="1466071" cy="1466071"/>
          </a:xfrm>
        </p:grpSpPr>
        <p:sp>
          <p:nvSpPr>
            <p:cNvPr id="25" name="椭圆 24"/>
            <p:cNvSpPr/>
            <p:nvPr/>
          </p:nvSpPr>
          <p:spPr>
            <a:xfrm>
              <a:off x="3080568" y="3154751"/>
              <a:ext cx="1466071" cy="14660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3485905" y="3642099"/>
              <a:ext cx="655397" cy="491375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bIns="48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57"/>
          <p:cNvGrpSpPr/>
          <p:nvPr/>
        </p:nvGrpSpPr>
        <p:grpSpPr>
          <a:xfrm>
            <a:off x="6888163" y="3068638"/>
            <a:ext cx="2519362" cy="2586037"/>
            <a:chOff x="6726604" y="3614578"/>
            <a:chExt cx="1615706" cy="1865048"/>
          </a:xfrm>
        </p:grpSpPr>
        <p:sp>
          <p:nvSpPr>
            <p:cNvPr id="29" name="椭圆 28"/>
            <p:cNvSpPr/>
            <p:nvPr/>
          </p:nvSpPr>
          <p:spPr>
            <a:xfrm>
              <a:off x="6818930" y="3614578"/>
              <a:ext cx="1410249" cy="141024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0" name="TextBox 49"/>
            <p:cNvSpPr txBox="1"/>
            <p:nvPr/>
          </p:nvSpPr>
          <p:spPr>
            <a:xfrm>
              <a:off x="6726604" y="4705426"/>
              <a:ext cx="1615706" cy="774200"/>
            </a:xfrm>
            <a:prstGeom prst="rect">
              <a:avLst/>
            </a:prstGeom>
            <a:noFill/>
          </p:spPr>
          <p:txBody>
            <a:bodyPr spcFirstLastPara="1" lIns="0" tIns="0" rIns="0" bIns="0" numCol="1" anchor="ctr">
              <a:prstTxWarp prst="textArchUp">
                <a:avLst/>
              </a:prstTxWarp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R="0" algn="ctr" defTabSz="914400" fontAlgn="auto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strike="noStrike" kern="1200" cap="all" spc="0" normalizeH="0" baseline="0" noProof="1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中技一年级</a:t>
              </a:r>
              <a:endParaRPr kumimoji="0" lang="en-US" altLang="zh-CN" sz="2800" b="1" strike="noStrike" kern="1200" cap="all" spc="0" normalizeH="0" baseline="0" noProof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algn="ctr" defTabSz="914400" fontAlgn="auto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strike="noStrike" kern="1200" cap="all" spc="0" normalizeH="0" baseline="0" noProof="1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机械加工</a:t>
              </a:r>
              <a:endParaRPr kumimoji="0" lang="en-US" altLang="zh-CN" sz="2800" b="1" strike="noStrike" kern="1200" cap="all" spc="0" normalizeH="0" baseline="0" noProof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R="0" algn="ctr" defTabSz="914400" fontAlgn="auto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strike="noStrike" kern="1200" cap="all" spc="0" normalizeH="0" baseline="0" noProof="1"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专业</a:t>
              </a:r>
              <a:endParaRPr kumimoji="0" lang="en-US" altLang="zh-CN" sz="2800" b="1" strike="noStrike" kern="1200" cap="all" spc="0" normalizeH="0" baseline="0" noProof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文本框 99"/>
          <p:cNvSpPr txBox="1"/>
          <p:nvPr/>
        </p:nvSpPr>
        <p:spPr>
          <a:xfrm>
            <a:off x="1776413" y="1341438"/>
            <a:ext cx="2359025" cy="430212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B3838"/>
                </a:solidFill>
                <a:latin typeface="Agency FB" pitchFamily="34" charset="0"/>
                <a:ea typeface="微软雅黑" panose="020B0503020204020204" pitchFamily="34" charset="-122"/>
              </a:rPr>
              <a:t>专业知识</a:t>
            </a:r>
          </a:p>
        </p:txBody>
      </p:sp>
      <p:sp>
        <p:nvSpPr>
          <p:cNvPr id="32" name="文本框 100"/>
          <p:cNvSpPr txBox="1"/>
          <p:nvPr/>
        </p:nvSpPr>
        <p:spPr>
          <a:xfrm>
            <a:off x="1919288" y="1844675"/>
            <a:ext cx="2633662" cy="1385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车间安全文明生产知识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车床的基本操作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刀具的角度和刃磨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量具的识读和使用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会装夹工件和刀具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能识读简单的图纸</a:t>
            </a:r>
            <a:endParaRPr lang="zh-CN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99"/>
          <p:cNvSpPr txBox="1"/>
          <p:nvPr/>
        </p:nvSpPr>
        <p:spPr>
          <a:xfrm>
            <a:off x="479425" y="3429000"/>
            <a:ext cx="2360613" cy="430213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B3838"/>
                </a:solidFill>
                <a:latin typeface="Agency FB" pitchFamily="34" charset="0"/>
                <a:ea typeface="微软雅黑" panose="020B0503020204020204" pitchFamily="34" charset="-122"/>
              </a:rPr>
              <a:t>学习能力</a:t>
            </a:r>
          </a:p>
        </p:txBody>
      </p:sp>
      <p:sp>
        <p:nvSpPr>
          <p:cNvPr id="35" name="文本框 99"/>
          <p:cNvSpPr txBox="1"/>
          <p:nvPr/>
        </p:nvSpPr>
        <p:spPr>
          <a:xfrm>
            <a:off x="1560513" y="5084763"/>
            <a:ext cx="2359025" cy="4318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3B3838"/>
                </a:solidFill>
                <a:latin typeface="Agency FB" pitchFamily="34" charset="0"/>
                <a:ea typeface="微软雅黑" panose="020B0503020204020204" pitchFamily="34" charset="-122"/>
              </a:rPr>
              <a:t>学习态度</a:t>
            </a:r>
          </a:p>
        </p:txBody>
      </p:sp>
      <p:grpSp>
        <p:nvGrpSpPr>
          <p:cNvPr id="4" name="组合 1"/>
          <p:cNvGrpSpPr/>
          <p:nvPr/>
        </p:nvGrpSpPr>
        <p:grpSpPr>
          <a:xfrm>
            <a:off x="4384675" y="1509713"/>
            <a:ext cx="1155700" cy="1155700"/>
            <a:chOff x="4384595" y="1509464"/>
            <a:chExt cx="1155304" cy="1155304"/>
          </a:xfrm>
        </p:grpSpPr>
        <p:sp>
          <p:nvSpPr>
            <p:cNvPr id="38" name="椭圆 37"/>
            <p:cNvSpPr/>
            <p:nvPr/>
          </p:nvSpPr>
          <p:spPr>
            <a:xfrm>
              <a:off x="4384595" y="1509464"/>
              <a:ext cx="1155304" cy="115530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17427" name="Freeform 18"/>
            <p:cNvSpPr>
              <a:spLocks noEditPoints="1"/>
            </p:cNvSpPr>
            <p:nvPr/>
          </p:nvSpPr>
          <p:spPr>
            <a:xfrm>
              <a:off x="4573586" y="1866271"/>
              <a:ext cx="777323" cy="44169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589" h="334">
                  <a:moveTo>
                    <a:pt x="245" y="311"/>
                  </a:moveTo>
                  <a:cubicBezTo>
                    <a:pt x="244" y="289"/>
                    <a:pt x="243" y="266"/>
                    <a:pt x="243" y="244"/>
                  </a:cubicBezTo>
                  <a:cubicBezTo>
                    <a:pt x="242" y="241"/>
                    <a:pt x="239" y="238"/>
                    <a:pt x="236" y="238"/>
                  </a:cubicBezTo>
                  <a:cubicBezTo>
                    <a:pt x="232" y="239"/>
                    <a:pt x="228" y="239"/>
                    <a:pt x="223" y="240"/>
                  </a:cubicBezTo>
                  <a:cubicBezTo>
                    <a:pt x="221" y="240"/>
                    <a:pt x="220" y="240"/>
                    <a:pt x="218" y="239"/>
                  </a:cubicBezTo>
                  <a:cubicBezTo>
                    <a:pt x="194" y="229"/>
                    <a:pt x="173" y="219"/>
                    <a:pt x="156" y="211"/>
                  </a:cubicBezTo>
                  <a:cubicBezTo>
                    <a:pt x="152" y="209"/>
                    <a:pt x="147" y="212"/>
                    <a:pt x="148" y="216"/>
                  </a:cubicBezTo>
                  <a:cubicBezTo>
                    <a:pt x="148" y="228"/>
                    <a:pt x="149" y="241"/>
                    <a:pt x="151" y="252"/>
                  </a:cubicBezTo>
                  <a:cubicBezTo>
                    <a:pt x="152" y="253"/>
                    <a:pt x="152" y="254"/>
                    <a:pt x="153" y="254"/>
                  </a:cubicBezTo>
                  <a:cubicBezTo>
                    <a:pt x="167" y="270"/>
                    <a:pt x="183" y="284"/>
                    <a:pt x="199" y="296"/>
                  </a:cubicBezTo>
                  <a:cubicBezTo>
                    <a:pt x="211" y="304"/>
                    <a:pt x="224" y="311"/>
                    <a:pt x="237" y="317"/>
                  </a:cubicBezTo>
                  <a:cubicBezTo>
                    <a:pt x="241" y="318"/>
                    <a:pt x="245" y="316"/>
                    <a:pt x="245" y="311"/>
                  </a:cubicBezTo>
                  <a:close/>
                  <a:moveTo>
                    <a:pt x="521" y="220"/>
                  </a:moveTo>
                  <a:cubicBezTo>
                    <a:pt x="522" y="222"/>
                    <a:pt x="522" y="222"/>
                    <a:pt x="524" y="223"/>
                  </a:cubicBezTo>
                  <a:cubicBezTo>
                    <a:pt x="530" y="224"/>
                    <a:pt x="534" y="229"/>
                    <a:pt x="534" y="235"/>
                  </a:cubicBezTo>
                  <a:cubicBezTo>
                    <a:pt x="534" y="237"/>
                    <a:pt x="534" y="237"/>
                    <a:pt x="536" y="238"/>
                  </a:cubicBezTo>
                  <a:cubicBezTo>
                    <a:pt x="545" y="241"/>
                    <a:pt x="551" y="249"/>
                    <a:pt x="552" y="262"/>
                  </a:cubicBezTo>
                  <a:cubicBezTo>
                    <a:pt x="553" y="279"/>
                    <a:pt x="539" y="308"/>
                    <a:pt x="527" y="320"/>
                  </a:cubicBezTo>
                  <a:cubicBezTo>
                    <a:pt x="512" y="334"/>
                    <a:pt x="515" y="327"/>
                    <a:pt x="520" y="313"/>
                  </a:cubicBezTo>
                  <a:cubicBezTo>
                    <a:pt x="524" y="300"/>
                    <a:pt x="504" y="290"/>
                    <a:pt x="501" y="268"/>
                  </a:cubicBezTo>
                  <a:cubicBezTo>
                    <a:pt x="500" y="257"/>
                    <a:pt x="501" y="249"/>
                    <a:pt x="506" y="244"/>
                  </a:cubicBezTo>
                  <a:cubicBezTo>
                    <a:pt x="507" y="243"/>
                    <a:pt x="507" y="242"/>
                    <a:pt x="506" y="241"/>
                  </a:cubicBezTo>
                  <a:cubicBezTo>
                    <a:pt x="506" y="239"/>
                    <a:pt x="505" y="237"/>
                    <a:pt x="505" y="235"/>
                  </a:cubicBezTo>
                  <a:cubicBezTo>
                    <a:pt x="505" y="232"/>
                    <a:pt x="507" y="228"/>
                    <a:pt x="510" y="226"/>
                  </a:cubicBezTo>
                  <a:cubicBezTo>
                    <a:pt x="511" y="224"/>
                    <a:pt x="511" y="224"/>
                    <a:pt x="511" y="222"/>
                  </a:cubicBezTo>
                  <a:cubicBezTo>
                    <a:pt x="505" y="202"/>
                    <a:pt x="500" y="187"/>
                    <a:pt x="495" y="174"/>
                  </a:cubicBezTo>
                  <a:cubicBezTo>
                    <a:pt x="495" y="173"/>
                    <a:pt x="493" y="172"/>
                    <a:pt x="491" y="173"/>
                  </a:cubicBezTo>
                  <a:cubicBezTo>
                    <a:pt x="405" y="199"/>
                    <a:pt x="327" y="215"/>
                    <a:pt x="224" y="227"/>
                  </a:cubicBezTo>
                  <a:cubicBezTo>
                    <a:pt x="223" y="227"/>
                    <a:pt x="222" y="227"/>
                    <a:pt x="221" y="227"/>
                  </a:cubicBezTo>
                  <a:cubicBezTo>
                    <a:pt x="162" y="201"/>
                    <a:pt x="127" y="184"/>
                    <a:pt x="95" y="162"/>
                  </a:cubicBezTo>
                  <a:cubicBezTo>
                    <a:pt x="67" y="142"/>
                    <a:pt x="42" y="118"/>
                    <a:pt x="5" y="81"/>
                  </a:cubicBezTo>
                  <a:cubicBezTo>
                    <a:pt x="2" y="78"/>
                    <a:pt x="0" y="72"/>
                    <a:pt x="9" y="72"/>
                  </a:cubicBezTo>
                  <a:cubicBezTo>
                    <a:pt x="86" y="67"/>
                    <a:pt x="142" y="61"/>
                    <a:pt x="194" y="51"/>
                  </a:cubicBezTo>
                  <a:cubicBezTo>
                    <a:pt x="250" y="40"/>
                    <a:pt x="302" y="25"/>
                    <a:pt x="372" y="0"/>
                  </a:cubicBezTo>
                  <a:cubicBezTo>
                    <a:pt x="374" y="0"/>
                    <a:pt x="376" y="0"/>
                    <a:pt x="378" y="2"/>
                  </a:cubicBezTo>
                  <a:cubicBezTo>
                    <a:pt x="416" y="37"/>
                    <a:pt x="449" y="63"/>
                    <a:pt x="484" y="84"/>
                  </a:cubicBezTo>
                  <a:cubicBezTo>
                    <a:pt x="514" y="102"/>
                    <a:pt x="545" y="117"/>
                    <a:pt x="581" y="132"/>
                  </a:cubicBezTo>
                  <a:cubicBezTo>
                    <a:pt x="589" y="135"/>
                    <a:pt x="589" y="140"/>
                    <a:pt x="581" y="143"/>
                  </a:cubicBezTo>
                  <a:cubicBezTo>
                    <a:pt x="555" y="152"/>
                    <a:pt x="531" y="160"/>
                    <a:pt x="507" y="167"/>
                  </a:cubicBezTo>
                  <a:cubicBezTo>
                    <a:pt x="505" y="168"/>
                    <a:pt x="504" y="170"/>
                    <a:pt x="505" y="172"/>
                  </a:cubicBezTo>
                  <a:cubicBezTo>
                    <a:pt x="509" y="184"/>
                    <a:pt x="514" y="199"/>
                    <a:pt x="521" y="220"/>
                  </a:cubicBezTo>
                  <a:close/>
                  <a:moveTo>
                    <a:pt x="452" y="197"/>
                  </a:moveTo>
                  <a:cubicBezTo>
                    <a:pt x="460" y="195"/>
                    <a:pt x="459" y="205"/>
                    <a:pt x="458" y="209"/>
                  </a:cubicBezTo>
                  <a:cubicBezTo>
                    <a:pt x="457" y="218"/>
                    <a:pt x="457" y="226"/>
                    <a:pt x="456" y="234"/>
                  </a:cubicBezTo>
                  <a:cubicBezTo>
                    <a:pt x="454" y="242"/>
                    <a:pt x="453" y="250"/>
                    <a:pt x="451" y="258"/>
                  </a:cubicBezTo>
                  <a:cubicBezTo>
                    <a:pt x="451" y="260"/>
                    <a:pt x="450" y="261"/>
                    <a:pt x="448" y="262"/>
                  </a:cubicBezTo>
                  <a:cubicBezTo>
                    <a:pt x="418" y="276"/>
                    <a:pt x="387" y="288"/>
                    <a:pt x="355" y="298"/>
                  </a:cubicBezTo>
                  <a:cubicBezTo>
                    <a:pt x="326" y="307"/>
                    <a:pt x="295" y="315"/>
                    <a:pt x="264" y="321"/>
                  </a:cubicBezTo>
                  <a:cubicBezTo>
                    <a:pt x="261" y="321"/>
                    <a:pt x="258" y="319"/>
                    <a:pt x="258" y="316"/>
                  </a:cubicBezTo>
                  <a:cubicBezTo>
                    <a:pt x="257" y="291"/>
                    <a:pt x="256" y="266"/>
                    <a:pt x="255" y="241"/>
                  </a:cubicBezTo>
                  <a:cubicBezTo>
                    <a:pt x="255" y="238"/>
                    <a:pt x="257" y="236"/>
                    <a:pt x="260" y="235"/>
                  </a:cubicBezTo>
                  <a:cubicBezTo>
                    <a:pt x="325" y="227"/>
                    <a:pt x="389" y="214"/>
                    <a:pt x="452" y="19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2"/>
          <p:cNvGrpSpPr/>
          <p:nvPr/>
        </p:nvGrpSpPr>
        <p:grpSpPr>
          <a:xfrm>
            <a:off x="4384675" y="5049838"/>
            <a:ext cx="1155700" cy="1154112"/>
            <a:chOff x="4384595" y="5049354"/>
            <a:chExt cx="1155304" cy="1155304"/>
          </a:xfrm>
        </p:grpSpPr>
        <p:sp>
          <p:nvSpPr>
            <p:cNvPr id="41" name="椭圆 40"/>
            <p:cNvSpPr/>
            <p:nvPr/>
          </p:nvSpPr>
          <p:spPr>
            <a:xfrm>
              <a:off x="4384595" y="5049354"/>
              <a:ext cx="1155304" cy="115530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17430" name="Freeform 90"/>
            <p:cNvSpPr>
              <a:spLocks noEditPoints="1"/>
            </p:cNvSpPr>
            <p:nvPr/>
          </p:nvSpPr>
          <p:spPr>
            <a:xfrm>
              <a:off x="4681105" y="5328459"/>
              <a:ext cx="562285" cy="597094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59" h="169">
                  <a:moveTo>
                    <a:pt x="79" y="66"/>
                  </a:moveTo>
                  <a:cubicBezTo>
                    <a:pt x="97" y="66"/>
                    <a:pt x="112" y="51"/>
                    <a:pt x="112" y="33"/>
                  </a:cubicBezTo>
                  <a:cubicBezTo>
                    <a:pt x="112" y="15"/>
                    <a:pt x="97" y="0"/>
                    <a:pt x="79" y="0"/>
                  </a:cubicBezTo>
                  <a:cubicBezTo>
                    <a:pt x="61" y="0"/>
                    <a:pt x="46" y="15"/>
                    <a:pt x="46" y="33"/>
                  </a:cubicBezTo>
                  <a:cubicBezTo>
                    <a:pt x="46" y="51"/>
                    <a:pt x="61" y="66"/>
                    <a:pt x="79" y="66"/>
                  </a:cubicBezTo>
                  <a:close/>
                  <a:moveTo>
                    <a:pt x="156" y="117"/>
                  </a:moveTo>
                  <a:cubicBezTo>
                    <a:pt x="134" y="86"/>
                    <a:pt x="134" y="86"/>
                    <a:pt x="134" y="86"/>
                  </a:cubicBezTo>
                  <a:cubicBezTo>
                    <a:pt x="132" y="97"/>
                    <a:pt x="129" y="108"/>
                    <a:pt x="125" y="119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04" y="133"/>
                    <a:pt x="102" y="142"/>
                    <a:pt x="106" y="148"/>
                  </a:cubicBezTo>
                  <a:cubicBezTo>
                    <a:pt x="109" y="154"/>
                    <a:pt x="118" y="156"/>
                    <a:pt x="124" y="153"/>
                  </a:cubicBezTo>
                  <a:cubicBezTo>
                    <a:pt x="150" y="141"/>
                    <a:pt x="150" y="141"/>
                    <a:pt x="150" y="141"/>
                  </a:cubicBezTo>
                  <a:cubicBezTo>
                    <a:pt x="155" y="139"/>
                    <a:pt x="159" y="121"/>
                    <a:pt x="156" y="117"/>
                  </a:cubicBezTo>
                  <a:close/>
                  <a:moveTo>
                    <a:pt x="99" y="153"/>
                  </a:moveTo>
                  <a:cubicBezTo>
                    <a:pt x="91" y="155"/>
                    <a:pt x="83" y="158"/>
                    <a:pt x="80" y="162"/>
                  </a:cubicBezTo>
                  <a:cubicBezTo>
                    <a:pt x="81" y="143"/>
                    <a:pt x="83" y="123"/>
                    <a:pt x="84" y="103"/>
                  </a:cubicBezTo>
                  <a:cubicBezTo>
                    <a:pt x="86" y="101"/>
                    <a:pt x="90" y="100"/>
                    <a:pt x="93" y="98"/>
                  </a:cubicBezTo>
                  <a:cubicBezTo>
                    <a:pt x="97" y="97"/>
                    <a:pt x="100" y="96"/>
                    <a:pt x="104" y="95"/>
                  </a:cubicBezTo>
                  <a:cubicBezTo>
                    <a:pt x="107" y="93"/>
                    <a:pt x="111" y="92"/>
                    <a:pt x="114" y="91"/>
                  </a:cubicBezTo>
                  <a:cubicBezTo>
                    <a:pt x="121" y="88"/>
                    <a:pt x="127" y="84"/>
                    <a:pt x="131" y="81"/>
                  </a:cubicBezTo>
                  <a:cubicBezTo>
                    <a:pt x="130" y="79"/>
                    <a:pt x="128" y="77"/>
                    <a:pt x="126" y="75"/>
                  </a:cubicBezTo>
                  <a:cubicBezTo>
                    <a:pt x="125" y="74"/>
                    <a:pt x="125" y="74"/>
                    <a:pt x="124" y="74"/>
                  </a:cubicBezTo>
                  <a:cubicBezTo>
                    <a:pt x="121" y="71"/>
                    <a:pt x="117" y="70"/>
                    <a:pt x="112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2" y="70"/>
                    <a:pt x="38" y="71"/>
                    <a:pt x="34" y="74"/>
                  </a:cubicBezTo>
                  <a:cubicBezTo>
                    <a:pt x="34" y="74"/>
                    <a:pt x="33" y="74"/>
                    <a:pt x="33" y="75"/>
                  </a:cubicBezTo>
                  <a:cubicBezTo>
                    <a:pt x="31" y="77"/>
                    <a:pt x="29" y="79"/>
                    <a:pt x="28" y="81"/>
                  </a:cubicBezTo>
                  <a:cubicBezTo>
                    <a:pt x="32" y="84"/>
                    <a:pt x="38" y="88"/>
                    <a:pt x="45" y="91"/>
                  </a:cubicBezTo>
                  <a:cubicBezTo>
                    <a:pt x="48" y="92"/>
                    <a:pt x="52" y="93"/>
                    <a:pt x="55" y="95"/>
                  </a:cubicBezTo>
                  <a:cubicBezTo>
                    <a:pt x="59" y="96"/>
                    <a:pt x="62" y="97"/>
                    <a:pt x="65" y="98"/>
                  </a:cubicBezTo>
                  <a:cubicBezTo>
                    <a:pt x="69" y="100"/>
                    <a:pt x="72" y="101"/>
                    <a:pt x="75" y="103"/>
                  </a:cubicBezTo>
                  <a:cubicBezTo>
                    <a:pt x="76" y="123"/>
                    <a:pt x="77" y="143"/>
                    <a:pt x="78" y="162"/>
                  </a:cubicBezTo>
                  <a:cubicBezTo>
                    <a:pt x="75" y="158"/>
                    <a:pt x="67" y="155"/>
                    <a:pt x="59" y="152"/>
                  </a:cubicBezTo>
                  <a:cubicBezTo>
                    <a:pt x="55" y="158"/>
                    <a:pt x="49" y="161"/>
                    <a:pt x="43" y="162"/>
                  </a:cubicBezTo>
                  <a:cubicBezTo>
                    <a:pt x="50" y="164"/>
                    <a:pt x="64" y="168"/>
                    <a:pt x="79" y="169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80" y="169"/>
                    <a:pt x="80" y="169"/>
                    <a:pt x="80" y="169"/>
                  </a:cubicBezTo>
                  <a:cubicBezTo>
                    <a:pt x="95" y="169"/>
                    <a:pt x="109" y="164"/>
                    <a:pt x="116" y="162"/>
                  </a:cubicBezTo>
                  <a:cubicBezTo>
                    <a:pt x="109" y="162"/>
                    <a:pt x="103" y="158"/>
                    <a:pt x="99" y="153"/>
                  </a:cubicBezTo>
                  <a:close/>
                  <a:moveTo>
                    <a:pt x="53" y="148"/>
                  </a:moveTo>
                  <a:cubicBezTo>
                    <a:pt x="56" y="142"/>
                    <a:pt x="54" y="133"/>
                    <a:pt x="48" y="13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0" y="108"/>
                    <a:pt x="27" y="97"/>
                    <a:pt x="24" y="86"/>
                  </a:cubicBezTo>
                  <a:cubicBezTo>
                    <a:pt x="2" y="117"/>
                    <a:pt x="2" y="117"/>
                    <a:pt x="2" y="117"/>
                  </a:cubicBezTo>
                  <a:cubicBezTo>
                    <a:pt x="0" y="121"/>
                    <a:pt x="4" y="139"/>
                    <a:pt x="8" y="141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41" y="156"/>
                    <a:pt x="49" y="154"/>
                    <a:pt x="53" y="14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55688" y="3860800"/>
            <a:ext cx="2087562" cy="954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对实践操作技能学习能力较强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学生思维活跃，注意力容易被转移</a:t>
            </a:r>
          </a:p>
        </p:txBody>
      </p:sp>
      <p:sp>
        <p:nvSpPr>
          <p:cNvPr id="47" name="矩形 46"/>
          <p:cNvSpPr/>
          <p:nvPr/>
        </p:nvSpPr>
        <p:spPr>
          <a:xfrm>
            <a:off x="2136775" y="5661025"/>
            <a:ext cx="2014538" cy="954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学习积极性较高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学习持续性不强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态度容易受到影响</a:t>
            </a:r>
            <a:endParaRPr lang="en-US" altLang="zh-CN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/>
            <a:endParaRPr lang="zh-CN" altLang="en-US" sz="1400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52638" y="2699474"/>
            <a:ext cx="15840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R="0" defTabSz="914400" fontAlgn="auto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kern="1200" cap="all" spc="0" normalizeH="0" baseline="0" noProof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好动</a:t>
            </a:r>
            <a:endParaRPr kumimoji="0" lang="zh-CN" altLang="en-US" b="1" kern="1200" cap="all" spc="0" normalizeH="0" baseline="0" noProof="1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91999" y="5516999"/>
            <a:ext cx="1800000" cy="3683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R="0" defTabSz="914400" fontAlgn="auto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kern="1200" cap="all" spc="0" normalizeH="0" baseline="0" noProof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表达能力弱</a:t>
            </a:r>
            <a:endParaRPr kumimoji="0" lang="zh-CN" altLang="en-US" b="1" kern="1200" cap="all" spc="0" normalizeH="0" baseline="0" noProof="1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344000" y="4869000"/>
            <a:ext cx="80021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all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活泼</a:t>
            </a:r>
            <a:endParaRPr kumimoji="0" lang="zh-CN" altLang="en-US" sz="2400" b="1" i="0" u="none" strike="noStrike" kern="1200" cap="all" spc="0" normalizeH="0" baseline="0" noProof="1">
              <a:ln>
                <a:noFill/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688000" y="1845000"/>
            <a:ext cx="2954655" cy="646331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all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希望获得肯定</a:t>
            </a:r>
            <a:endParaRPr kumimoji="0" lang="zh-CN" altLang="en-US" sz="2800" b="1" i="0" u="none" strike="noStrike" kern="1200" cap="all" spc="0" normalizeH="0" baseline="0" noProof="1">
              <a:ln>
                <a:noFill/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480000" y="3645000"/>
            <a:ext cx="2339102" cy="461665"/>
          </a:xfrm>
          <a:prstGeom prst="rect">
            <a:avLst/>
          </a:prstGeom>
          <a:noFill/>
        </p:spPr>
        <p:txBody>
          <a:bodyPr wrap="none" numCol="1">
            <a:prstTxWarp prst="textChevron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all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专注力不够持久</a:t>
            </a:r>
            <a:endParaRPr kumimoji="0" lang="zh-CN" altLang="en-US" sz="2400" b="1" i="0" u="none" strike="noStrike" kern="1200" cap="all" spc="0" normalizeH="0" baseline="0" noProof="1">
              <a:ln>
                <a:noFill/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4" name="组合 47"/>
          <p:cNvGrpSpPr/>
          <p:nvPr/>
        </p:nvGrpSpPr>
        <p:grpSpPr>
          <a:xfrm>
            <a:off x="0" y="-850900"/>
            <a:ext cx="1401763" cy="1701800"/>
            <a:chOff x="3726499" y="-877579"/>
            <a:chExt cx="1400871" cy="1702011"/>
          </a:xfrm>
        </p:grpSpPr>
        <p:sp>
          <p:nvSpPr>
            <p:cNvPr id="36" name="椭圆 35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TextBox 55"/>
            <p:cNvSpPr txBox="1"/>
            <p:nvPr/>
          </p:nvSpPr>
          <p:spPr>
            <a:xfrm>
              <a:off x="4168053" y="234915"/>
              <a:ext cx="517762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b="1" noProof="1" smtClean="0">
                  <a:solidFill>
                    <a:schemeClr val="accent1"/>
                  </a:solidFill>
                  <a:ea typeface="+mn-ea"/>
                </a:rPr>
                <a:t>①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115"/>
                            </p:stCondLst>
                            <p:childTnLst>
                              <p:par>
                                <p:cTn id="8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15"/>
                            </p:stCondLst>
                            <p:childTnLst>
                              <p:par>
                                <p:cTn id="8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115"/>
                            </p:stCondLst>
                            <p:childTnLst>
                              <p:par>
                                <p:cTn id="9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  <p:bldP spid="33" grpId="0"/>
      <p:bldP spid="3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4"/>
          <p:cNvGrpSpPr/>
          <p:nvPr/>
        </p:nvGrpSpPr>
        <p:grpSpPr>
          <a:xfrm>
            <a:off x="479425" y="1628775"/>
            <a:ext cx="4065588" cy="4137025"/>
            <a:chOff x="-588637" y="1450334"/>
            <a:chExt cx="4165200" cy="4238974"/>
          </a:xfrm>
        </p:grpSpPr>
        <p:sp>
          <p:nvSpPr>
            <p:cNvPr id="56" name="椭圆 55"/>
            <p:cNvSpPr/>
            <p:nvPr/>
          </p:nvSpPr>
          <p:spPr>
            <a:xfrm>
              <a:off x="-588637" y="1450334"/>
              <a:ext cx="4057200" cy="4057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016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-588637" y="1523532"/>
              <a:ext cx="4165200" cy="4165776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  <a:alpha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57"/>
          <p:cNvGrpSpPr/>
          <p:nvPr/>
        </p:nvGrpSpPr>
        <p:grpSpPr>
          <a:xfrm>
            <a:off x="4584700" y="3084513"/>
            <a:ext cx="3771900" cy="3773487"/>
            <a:chOff x="2952796" y="3894224"/>
            <a:chExt cx="3772800" cy="3772800"/>
          </a:xfrm>
        </p:grpSpPr>
        <p:sp>
          <p:nvSpPr>
            <p:cNvPr id="59" name="椭圆 58"/>
            <p:cNvSpPr/>
            <p:nvPr/>
          </p:nvSpPr>
          <p:spPr>
            <a:xfrm>
              <a:off x="3006654" y="3948082"/>
              <a:ext cx="3665084" cy="3665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01600" dist="63500" dir="18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952796" y="3894224"/>
              <a:ext cx="3772800" cy="3772800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  <a:alpha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60"/>
          <p:cNvGrpSpPr/>
          <p:nvPr/>
        </p:nvGrpSpPr>
        <p:grpSpPr>
          <a:xfrm>
            <a:off x="7582599" y="726020"/>
            <a:ext cx="3495600" cy="3495600"/>
            <a:chOff x="6201727" y="2143472"/>
            <a:chExt cx="3495600" cy="34956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2" name="椭圆 61"/>
            <p:cNvSpPr/>
            <p:nvPr/>
          </p:nvSpPr>
          <p:spPr>
            <a:xfrm>
              <a:off x="6255350" y="2197195"/>
              <a:ext cx="3388155" cy="3388155"/>
            </a:xfrm>
            <a:prstGeom prst="ellipse">
              <a:avLst/>
            </a:prstGeom>
            <a:grpFill/>
            <a:ln>
              <a:noFill/>
            </a:ln>
            <a:effectLst>
              <a:innerShdw blurRad="101600" dist="63500" dir="18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6201727" y="2143472"/>
              <a:ext cx="3495600" cy="3495600"/>
            </a:xfrm>
            <a:prstGeom prst="ellipse">
              <a:avLst/>
            </a:prstGeom>
            <a:grpFill/>
            <a:ln w="31750">
              <a:solidFill>
                <a:schemeClr val="bg1">
                  <a:lumMod val="50000"/>
                  <a:alpha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66"/>
          <p:cNvGrpSpPr/>
          <p:nvPr/>
        </p:nvGrpSpPr>
        <p:grpSpPr>
          <a:xfrm>
            <a:off x="3648075" y="2060575"/>
            <a:ext cx="434975" cy="461963"/>
            <a:chOff x="2818150" y="2021686"/>
            <a:chExt cx="434715" cy="461665"/>
          </a:xfrm>
        </p:grpSpPr>
        <p:sp>
          <p:nvSpPr>
            <p:cNvPr id="68" name="椭圆 67"/>
            <p:cNvSpPr/>
            <p:nvPr/>
          </p:nvSpPr>
          <p:spPr>
            <a:xfrm>
              <a:off x="2818150" y="2034378"/>
              <a:ext cx="434715" cy="4362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2" name="文本框 68"/>
            <p:cNvSpPr txBox="1"/>
            <p:nvPr/>
          </p:nvSpPr>
          <p:spPr>
            <a:xfrm>
              <a:off x="2845728" y="2021686"/>
              <a:ext cx="33266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华文琥珀" pitchFamily="2" charset="-122"/>
                  <a:ea typeface="华文琥珀" pitchFamily="2" charset="-122"/>
                </a:rPr>
                <a:t>A</a:t>
              </a:r>
              <a:endParaRPr lang="zh-CN" altLang="en-US" sz="24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</p:grpSp>
      <p:grpSp>
        <p:nvGrpSpPr>
          <p:cNvPr id="6" name="组合 69"/>
          <p:cNvGrpSpPr/>
          <p:nvPr/>
        </p:nvGrpSpPr>
        <p:grpSpPr>
          <a:xfrm>
            <a:off x="5159375" y="3357563"/>
            <a:ext cx="434975" cy="460375"/>
            <a:chOff x="3528796" y="4166024"/>
            <a:chExt cx="434715" cy="461665"/>
          </a:xfrm>
        </p:grpSpPr>
        <p:sp>
          <p:nvSpPr>
            <p:cNvPr id="71" name="椭圆 70"/>
            <p:cNvSpPr/>
            <p:nvPr/>
          </p:nvSpPr>
          <p:spPr>
            <a:xfrm>
              <a:off x="3528796" y="4166024"/>
              <a:ext cx="434715" cy="4346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16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5" name="文本框 71"/>
            <p:cNvSpPr txBox="1"/>
            <p:nvPr/>
          </p:nvSpPr>
          <p:spPr>
            <a:xfrm>
              <a:off x="3528796" y="4166024"/>
              <a:ext cx="33266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华文琥珀" pitchFamily="2" charset="-122"/>
                  <a:ea typeface="华文琥珀" pitchFamily="2" charset="-122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</p:grpSp>
      <p:grpSp>
        <p:nvGrpSpPr>
          <p:cNvPr id="7" name="组合 72"/>
          <p:cNvGrpSpPr/>
          <p:nvPr/>
        </p:nvGrpSpPr>
        <p:grpSpPr>
          <a:xfrm>
            <a:off x="8112125" y="909638"/>
            <a:ext cx="434975" cy="460375"/>
            <a:chOff x="6948710" y="2147456"/>
            <a:chExt cx="434715" cy="461665"/>
          </a:xfrm>
        </p:grpSpPr>
        <p:sp>
          <p:nvSpPr>
            <p:cNvPr id="74" name="椭圆 73"/>
            <p:cNvSpPr/>
            <p:nvPr/>
          </p:nvSpPr>
          <p:spPr>
            <a:xfrm>
              <a:off x="6948710" y="2160192"/>
              <a:ext cx="434715" cy="43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8" name="文本框 74"/>
            <p:cNvSpPr txBox="1"/>
            <p:nvPr/>
          </p:nvSpPr>
          <p:spPr>
            <a:xfrm>
              <a:off x="6976288" y="2147456"/>
              <a:ext cx="33266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华文琥珀" pitchFamily="2" charset="-122"/>
                  <a:ea typeface="华文琥珀" pitchFamily="2" charset="-122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1703388" y="2492375"/>
            <a:ext cx="1419225" cy="4318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735638" y="4221163"/>
            <a:ext cx="1419225" cy="430212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技能目标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47"/>
          <p:cNvSpPr/>
          <p:nvPr/>
        </p:nvSpPr>
        <p:spPr>
          <a:xfrm>
            <a:off x="4730750" y="4651375"/>
            <a:ext cx="3429000" cy="1862138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、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会选择合适的粗车三要素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、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会通过试车与试测来控制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       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尺寸并能熟练的进行粗车加工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84" name="Freeform 145"/>
          <p:cNvSpPr>
            <a:spLocks noEditPoints="1"/>
          </p:cNvSpPr>
          <p:nvPr/>
        </p:nvSpPr>
        <p:spPr bwMode="auto">
          <a:xfrm>
            <a:off x="6167438" y="3357563"/>
            <a:ext cx="608013" cy="606425"/>
          </a:xfrm>
          <a:custGeom>
            <a:avLst/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1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759825" y="1628775"/>
            <a:ext cx="1419225" cy="43180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素质目标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/>
          <p:nvPr/>
        </p:nvSpPr>
        <p:spPr>
          <a:xfrm>
            <a:off x="8112125" y="2205038"/>
            <a:ext cx="2735263" cy="1393825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1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、能进行团队合作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2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  <a:sym typeface="Calibri" pitchFamily="34" charset="0"/>
              </a:rPr>
              <a:t>、落实安全文明生产，养成良好的职业素养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" name="Freeform 357"/>
          <p:cNvSpPr>
            <a:spLocks noChangeAspect="1" noEditPoints="1"/>
          </p:cNvSpPr>
          <p:nvPr/>
        </p:nvSpPr>
        <p:spPr bwMode="auto">
          <a:xfrm>
            <a:off x="9120188" y="1125538"/>
            <a:ext cx="666750" cy="471488"/>
          </a:xfrm>
          <a:custGeom>
            <a:avLst/>
            <a:gdLst>
              <a:gd name="T0" fmla="*/ 47 w 94"/>
              <a:gd name="T1" fmla="*/ 17 h 67"/>
              <a:gd name="T2" fmla="*/ 31 w 94"/>
              <a:gd name="T3" fmla="*/ 33 h 67"/>
              <a:gd name="T4" fmla="*/ 47 w 94"/>
              <a:gd name="T5" fmla="*/ 49 h 67"/>
              <a:gd name="T6" fmla="*/ 63 w 94"/>
              <a:gd name="T7" fmla="*/ 33 h 67"/>
              <a:gd name="T8" fmla="*/ 47 w 94"/>
              <a:gd name="T9" fmla="*/ 17 h 67"/>
              <a:gd name="T10" fmla="*/ 71 w 94"/>
              <a:gd name="T11" fmla="*/ 10 h 67"/>
              <a:gd name="T12" fmla="*/ 65 w 94"/>
              <a:gd name="T13" fmla="*/ 15 h 67"/>
              <a:gd name="T14" fmla="*/ 72 w 94"/>
              <a:gd name="T15" fmla="*/ 33 h 67"/>
              <a:gd name="T16" fmla="*/ 65 w 94"/>
              <a:gd name="T17" fmla="*/ 51 h 67"/>
              <a:gd name="T18" fmla="*/ 71 w 94"/>
              <a:gd name="T19" fmla="*/ 57 h 67"/>
              <a:gd name="T20" fmla="*/ 80 w 94"/>
              <a:gd name="T21" fmla="*/ 33 h 67"/>
              <a:gd name="T22" fmla="*/ 71 w 94"/>
              <a:gd name="T23" fmla="*/ 10 h 67"/>
              <a:gd name="T24" fmla="*/ 81 w 94"/>
              <a:gd name="T25" fmla="*/ 0 h 67"/>
              <a:gd name="T26" fmla="*/ 75 w 94"/>
              <a:gd name="T27" fmla="*/ 5 h 67"/>
              <a:gd name="T28" fmla="*/ 86 w 94"/>
              <a:gd name="T29" fmla="*/ 33 h 67"/>
              <a:gd name="T30" fmla="*/ 75 w 94"/>
              <a:gd name="T31" fmla="*/ 61 h 67"/>
              <a:gd name="T32" fmla="*/ 81 w 94"/>
              <a:gd name="T33" fmla="*/ 67 h 67"/>
              <a:gd name="T34" fmla="*/ 94 w 94"/>
              <a:gd name="T35" fmla="*/ 33 h 67"/>
              <a:gd name="T36" fmla="*/ 81 w 94"/>
              <a:gd name="T37" fmla="*/ 0 h 67"/>
              <a:gd name="T38" fmla="*/ 24 w 94"/>
              <a:gd name="T39" fmla="*/ 10 h 67"/>
              <a:gd name="T40" fmla="*/ 14 w 94"/>
              <a:gd name="T41" fmla="*/ 33 h 67"/>
              <a:gd name="T42" fmla="*/ 24 w 94"/>
              <a:gd name="T43" fmla="*/ 57 h 67"/>
              <a:gd name="T44" fmla="*/ 30 w 94"/>
              <a:gd name="T45" fmla="*/ 51 h 67"/>
              <a:gd name="T46" fmla="*/ 22 w 94"/>
              <a:gd name="T47" fmla="*/ 33 h 67"/>
              <a:gd name="T48" fmla="*/ 30 w 94"/>
              <a:gd name="T49" fmla="*/ 15 h 67"/>
              <a:gd name="T50" fmla="*/ 24 w 94"/>
              <a:gd name="T51" fmla="*/ 10 h 67"/>
              <a:gd name="T52" fmla="*/ 19 w 94"/>
              <a:gd name="T53" fmla="*/ 5 h 67"/>
              <a:gd name="T54" fmla="*/ 14 w 94"/>
              <a:gd name="T55" fmla="*/ 0 h 67"/>
              <a:gd name="T56" fmla="*/ 0 w 94"/>
              <a:gd name="T57" fmla="*/ 33 h 67"/>
              <a:gd name="T58" fmla="*/ 14 w 94"/>
              <a:gd name="T59" fmla="*/ 67 h 67"/>
              <a:gd name="T60" fmla="*/ 19 w 94"/>
              <a:gd name="T61" fmla="*/ 61 h 67"/>
              <a:gd name="T62" fmla="*/ 8 w 94"/>
              <a:gd name="T63" fmla="*/ 33 h 67"/>
              <a:gd name="T64" fmla="*/ 19 w 94"/>
              <a:gd name="T65" fmla="*/ 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67">
                <a:moveTo>
                  <a:pt x="47" y="17"/>
                </a:moveTo>
                <a:cubicBezTo>
                  <a:pt x="38" y="17"/>
                  <a:pt x="31" y="24"/>
                  <a:pt x="31" y="33"/>
                </a:cubicBezTo>
                <a:cubicBezTo>
                  <a:pt x="31" y="42"/>
                  <a:pt x="38" y="49"/>
                  <a:pt x="47" y="49"/>
                </a:cubicBezTo>
                <a:cubicBezTo>
                  <a:pt x="56" y="49"/>
                  <a:pt x="63" y="42"/>
                  <a:pt x="63" y="33"/>
                </a:cubicBezTo>
                <a:cubicBezTo>
                  <a:pt x="63" y="24"/>
                  <a:pt x="56" y="17"/>
                  <a:pt x="47" y="17"/>
                </a:cubicBezTo>
                <a:close/>
                <a:moveTo>
                  <a:pt x="71" y="10"/>
                </a:moveTo>
                <a:cubicBezTo>
                  <a:pt x="65" y="15"/>
                  <a:pt x="65" y="15"/>
                  <a:pt x="65" y="15"/>
                </a:cubicBezTo>
                <a:cubicBezTo>
                  <a:pt x="69" y="20"/>
                  <a:pt x="72" y="26"/>
                  <a:pt x="72" y="33"/>
                </a:cubicBezTo>
                <a:cubicBezTo>
                  <a:pt x="72" y="40"/>
                  <a:pt x="69" y="46"/>
                  <a:pt x="65" y="51"/>
                </a:cubicBezTo>
                <a:cubicBezTo>
                  <a:pt x="71" y="57"/>
                  <a:pt x="71" y="57"/>
                  <a:pt x="71" y="57"/>
                </a:cubicBezTo>
                <a:cubicBezTo>
                  <a:pt x="77" y="50"/>
                  <a:pt x="80" y="42"/>
                  <a:pt x="80" y="33"/>
                </a:cubicBezTo>
                <a:cubicBezTo>
                  <a:pt x="80" y="24"/>
                  <a:pt x="77" y="16"/>
                  <a:pt x="71" y="10"/>
                </a:cubicBezTo>
                <a:close/>
                <a:moveTo>
                  <a:pt x="81" y="0"/>
                </a:moveTo>
                <a:cubicBezTo>
                  <a:pt x="75" y="5"/>
                  <a:pt x="75" y="5"/>
                  <a:pt x="75" y="5"/>
                </a:cubicBezTo>
                <a:cubicBezTo>
                  <a:pt x="82" y="13"/>
                  <a:pt x="86" y="22"/>
                  <a:pt x="86" y="33"/>
                </a:cubicBezTo>
                <a:cubicBezTo>
                  <a:pt x="86" y="44"/>
                  <a:pt x="82" y="54"/>
                  <a:pt x="75" y="61"/>
                </a:cubicBezTo>
                <a:cubicBezTo>
                  <a:pt x="81" y="67"/>
                  <a:pt x="81" y="67"/>
                  <a:pt x="81" y="67"/>
                </a:cubicBezTo>
                <a:cubicBezTo>
                  <a:pt x="89" y="58"/>
                  <a:pt x="94" y="46"/>
                  <a:pt x="94" y="33"/>
                </a:cubicBezTo>
                <a:cubicBezTo>
                  <a:pt x="94" y="20"/>
                  <a:pt x="89" y="8"/>
                  <a:pt x="81" y="0"/>
                </a:cubicBezTo>
                <a:close/>
                <a:moveTo>
                  <a:pt x="24" y="10"/>
                </a:moveTo>
                <a:cubicBezTo>
                  <a:pt x="18" y="16"/>
                  <a:pt x="14" y="24"/>
                  <a:pt x="14" y="33"/>
                </a:cubicBezTo>
                <a:cubicBezTo>
                  <a:pt x="14" y="42"/>
                  <a:pt x="18" y="50"/>
                  <a:pt x="24" y="57"/>
                </a:cubicBezTo>
                <a:cubicBezTo>
                  <a:pt x="30" y="51"/>
                  <a:pt x="30" y="51"/>
                  <a:pt x="30" y="51"/>
                </a:cubicBezTo>
                <a:cubicBezTo>
                  <a:pt x="25" y="46"/>
                  <a:pt x="22" y="40"/>
                  <a:pt x="22" y="33"/>
                </a:cubicBezTo>
                <a:cubicBezTo>
                  <a:pt x="22" y="26"/>
                  <a:pt x="25" y="20"/>
                  <a:pt x="30" y="15"/>
                </a:cubicBezTo>
                <a:lnTo>
                  <a:pt x="24" y="10"/>
                </a:lnTo>
                <a:close/>
                <a:moveTo>
                  <a:pt x="19" y="5"/>
                </a:moveTo>
                <a:cubicBezTo>
                  <a:pt x="14" y="0"/>
                  <a:pt x="14" y="0"/>
                  <a:pt x="14" y="0"/>
                </a:cubicBezTo>
                <a:cubicBezTo>
                  <a:pt x="5" y="8"/>
                  <a:pt x="0" y="20"/>
                  <a:pt x="0" y="33"/>
                </a:cubicBezTo>
                <a:cubicBezTo>
                  <a:pt x="0" y="46"/>
                  <a:pt x="5" y="58"/>
                  <a:pt x="14" y="67"/>
                </a:cubicBezTo>
                <a:cubicBezTo>
                  <a:pt x="19" y="61"/>
                  <a:pt x="19" y="61"/>
                  <a:pt x="19" y="61"/>
                </a:cubicBezTo>
                <a:cubicBezTo>
                  <a:pt x="12" y="54"/>
                  <a:pt x="8" y="44"/>
                  <a:pt x="8" y="33"/>
                </a:cubicBezTo>
                <a:cubicBezTo>
                  <a:pt x="8" y="22"/>
                  <a:pt x="12" y="12"/>
                  <a:pt x="19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" name="Freeform 12"/>
          <p:cNvSpPr/>
          <p:nvPr/>
        </p:nvSpPr>
        <p:spPr bwMode="auto">
          <a:xfrm>
            <a:off x="2136775" y="1989138"/>
            <a:ext cx="557213" cy="438150"/>
          </a:xfrm>
          <a:custGeom>
            <a:avLst/>
            <a:gdLst>
              <a:gd name="T0" fmla="*/ 64 w 148"/>
              <a:gd name="T1" fmla="*/ 121 h 128"/>
              <a:gd name="T2" fmla="*/ 64 w 148"/>
              <a:gd name="T3" fmla="*/ 123 h 128"/>
              <a:gd name="T4" fmla="*/ 74 w 148"/>
              <a:gd name="T5" fmla="*/ 128 h 128"/>
              <a:gd name="T6" fmla="*/ 83 w 148"/>
              <a:gd name="T7" fmla="*/ 123 h 128"/>
              <a:gd name="T8" fmla="*/ 83 w 148"/>
              <a:gd name="T9" fmla="*/ 121 h 128"/>
              <a:gd name="T10" fmla="*/ 93 w 148"/>
              <a:gd name="T11" fmla="*/ 118 h 128"/>
              <a:gd name="T12" fmla="*/ 148 w 148"/>
              <a:gd name="T13" fmla="*/ 123 h 128"/>
              <a:gd name="T14" fmla="*/ 148 w 148"/>
              <a:gd name="T15" fmla="*/ 24 h 128"/>
              <a:gd name="T16" fmla="*/ 139 w 148"/>
              <a:gd name="T17" fmla="*/ 23 h 128"/>
              <a:gd name="T18" fmla="*/ 139 w 148"/>
              <a:gd name="T19" fmla="*/ 109 h 128"/>
              <a:gd name="T20" fmla="*/ 94 w 148"/>
              <a:gd name="T21" fmla="*/ 104 h 128"/>
              <a:gd name="T22" fmla="*/ 77 w 148"/>
              <a:gd name="T23" fmla="*/ 119 h 128"/>
              <a:gd name="T24" fmla="*/ 75 w 148"/>
              <a:gd name="T25" fmla="*/ 118 h 128"/>
              <a:gd name="T26" fmla="*/ 89 w 148"/>
              <a:gd name="T27" fmla="*/ 99 h 128"/>
              <a:gd name="T28" fmla="*/ 131 w 148"/>
              <a:gd name="T29" fmla="*/ 96 h 128"/>
              <a:gd name="T30" fmla="*/ 131 w 148"/>
              <a:gd name="T31" fmla="*/ 0 h 128"/>
              <a:gd name="T32" fmla="*/ 111 w 148"/>
              <a:gd name="T33" fmla="*/ 5 h 128"/>
              <a:gd name="T34" fmla="*/ 111 w 148"/>
              <a:gd name="T35" fmla="*/ 76 h 128"/>
              <a:gd name="T36" fmla="*/ 100 w 148"/>
              <a:gd name="T37" fmla="*/ 70 h 128"/>
              <a:gd name="T38" fmla="*/ 90 w 148"/>
              <a:gd name="T39" fmla="*/ 83 h 128"/>
              <a:gd name="T40" fmla="*/ 90 w 148"/>
              <a:gd name="T41" fmla="*/ 11 h 128"/>
              <a:gd name="T42" fmla="*/ 90 w 148"/>
              <a:gd name="T43" fmla="*/ 12 h 128"/>
              <a:gd name="T44" fmla="*/ 74 w 148"/>
              <a:gd name="T45" fmla="*/ 26 h 128"/>
              <a:gd name="T46" fmla="*/ 57 w 148"/>
              <a:gd name="T47" fmla="*/ 12 h 128"/>
              <a:gd name="T48" fmla="*/ 16 w 148"/>
              <a:gd name="T49" fmla="*/ 0 h 128"/>
              <a:gd name="T50" fmla="*/ 16 w 148"/>
              <a:gd name="T51" fmla="*/ 96 h 128"/>
              <a:gd name="T52" fmla="*/ 57 w 148"/>
              <a:gd name="T53" fmla="*/ 99 h 128"/>
              <a:gd name="T54" fmla="*/ 72 w 148"/>
              <a:gd name="T55" fmla="*/ 118 h 128"/>
              <a:gd name="T56" fmla="*/ 70 w 148"/>
              <a:gd name="T57" fmla="*/ 119 h 128"/>
              <a:gd name="T58" fmla="*/ 53 w 148"/>
              <a:gd name="T59" fmla="*/ 104 h 128"/>
              <a:gd name="T60" fmla="*/ 8 w 148"/>
              <a:gd name="T61" fmla="*/ 109 h 128"/>
              <a:gd name="T62" fmla="*/ 8 w 148"/>
              <a:gd name="T63" fmla="*/ 23 h 128"/>
              <a:gd name="T64" fmla="*/ 0 w 148"/>
              <a:gd name="T65" fmla="*/ 24 h 128"/>
              <a:gd name="T66" fmla="*/ 0 w 148"/>
              <a:gd name="T67" fmla="*/ 123 h 128"/>
              <a:gd name="T68" fmla="*/ 54 w 148"/>
              <a:gd name="T69" fmla="*/ 118 h 128"/>
              <a:gd name="T70" fmla="*/ 64 w 148"/>
              <a:gd name="T71" fmla="*/ 1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" h="128">
                <a:moveTo>
                  <a:pt x="64" y="121"/>
                </a:moveTo>
                <a:cubicBezTo>
                  <a:pt x="64" y="122"/>
                  <a:pt x="64" y="122"/>
                  <a:pt x="64" y="123"/>
                </a:cubicBezTo>
                <a:cubicBezTo>
                  <a:pt x="64" y="126"/>
                  <a:pt x="68" y="128"/>
                  <a:pt x="74" y="128"/>
                </a:cubicBezTo>
                <a:cubicBezTo>
                  <a:pt x="79" y="128"/>
                  <a:pt x="83" y="126"/>
                  <a:pt x="83" y="123"/>
                </a:cubicBezTo>
                <a:cubicBezTo>
                  <a:pt x="83" y="122"/>
                  <a:pt x="83" y="122"/>
                  <a:pt x="83" y="121"/>
                </a:cubicBezTo>
                <a:cubicBezTo>
                  <a:pt x="86" y="120"/>
                  <a:pt x="89" y="118"/>
                  <a:pt x="93" y="118"/>
                </a:cubicBezTo>
                <a:cubicBezTo>
                  <a:pt x="115" y="118"/>
                  <a:pt x="148" y="123"/>
                  <a:pt x="148" y="123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44" y="23"/>
                  <a:pt x="139" y="23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39" y="109"/>
                  <a:pt x="113" y="98"/>
                  <a:pt x="94" y="104"/>
                </a:cubicBezTo>
                <a:cubicBezTo>
                  <a:pt x="87" y="106"/>
                  <a:pt x="81" y="114"/>
                  <a:pt x="77" y="119"/>
                </a:cubicBezTo>
                <a:cubicBezTo>
                  <a:pt x="76" y="118"/>
                  <a:pt x="76" y="118"/>
                  <a:pt x="75" y="118"/>
                </a:cubicBezTo>
                <a:cubicBezTo>
                  <a:pt x="78" y="113"/>
                  <a:pt x="83" y="103"/>
                  <a:pt x="89" y="99"/>
                </a:cubicBezTo>
                <a:cubicBezTo>
                  <a:pt x="107" y="91"/>
                  <a:pt x="131" y="96"/>
                  <a:pt x="131" y="96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22" y="2"/>
                  <a:pt x="111" y="5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81" y="15"/>
                  <a:pt x="74" y="26"/>
                  <a:pt x="74" y="26"/>
                </a:cubicBezTo>
                <a:cubicBezTo>
                  <a:pt x="74" y="26"/>
                  <a:pt x="66" y="15"/>
                  <a:pt x="57" y="12"/>
                </a:cubicBezTo>
                <a:cubicBezTo>
                  <a:pt x="40" y="5"/>
                  <a:pt x="16" y="0"/>
                  <a:pt x="16" y="0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6"/>
                  <a:pt x="40" y="91"/>
                  <a:pt x="57" y="99"/>
                </a:cubicBezTo>
                <a:cubicBezTo>
                  <a:pt x="64" y="103"/>
                  <a:pt x="69" y="113"/>
                  <a:pt x="72" y="118"/>
                </a:cubicBezTo>
                <a:cubicBezTo>
                  <a:pt x="71" y="118"/>
                  <a:pt x="71" y="118"/>
                  <a:pt x="70" y="119"/>
                </a:cubicBezTo>
                <a:cubicBezTo>
                  <a:pt x="67" y="114"/>
                  <a:pt x="60" y="106"/>
                  <a:pt x="53" y="104"/>
                </a:cubicBezTo>
                <a:cubicBezTo>
                  <a:pt x="34" y="98"/>
                  <a:pt x="8" y="109"/>
                  <a:pt x="8" y="109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3"/>
                  <a:pt x="0" y="24"/>
                  <a:pt x="0" y="24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3"/>
                  <a:pt x="32" y="118"/>
                  <a:pt x="54" y="118"/>
                </a:cubicBezTo>
                <a:cubicBezTo>
                  <a:pt x="58" y="118"/>
                  <a:pt x="61" y="120"/>
                  <a:pt x="64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737091" y="476250"/>
            <a:ext cx="2191607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教 学 目 标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18458" name="组合 47"/>
          <p:cNvGrpSpPr/>
          <p:nvPr/>
        </p:nvGrpSpPr>
        <p:grpSpPr>
          <a:xfrm>
            <a:off x="0" y="-850900"/>
            <a:ext cx="1401763" cy="1701800"/>
            <a:chOff x="3726499" y="-877579"/>
            <a:chExt cx="1400871" cy="1702011"/>
          </a:xfrm>
        </p:grpSpPr>
        <p:sp>
          <p:nvSpPr>
            <p:cNvPr id="49" name="椭圆 48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1" name="TextBox 55"/>
            <p:cNvSpPr txBox="1"/>
            <p:nvPr/>
          </p:nvSpPr>
          <p:spPr>
            <a:xfrm>
              <a:off x="4168053" y="234915"/>
              <a:ext cx="517762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②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23888" y="3213100"/>
            <a:ext cx="3671887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、能识读图样，明确图纸要求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、知道什么是粗车及粗车的意义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、选择粗车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切削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三要素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的原则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83" grpId="0"/>
      <p:bldP spid="85" grpId="0"/>
      <p:bldP spid="86" grpId="0"/>
      <p:bldP spid="39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604343" y="404813"/>
            <a:ext cx="2723804" cy="58476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itchFamily="34" charset="0"/>
              </a:rPr>
              <a:t>教 学 重 难 点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itchFamily="34" charset="0"/>
            </a:endParaRPr>
          </a:p>
        </p:txBody>
      </p:sp>
      <p:grpSp>
        <p:nvGrpSpPr>
          <p:cNvPr id="19458" name="组合 47"/>
          <p:cNvGrpSpPr/>
          <p:nvPr/>
        </p:nvGrpSpPr>
        <p:grpSpPr>
          <a:xfrm>
            <a:off x="0" y="-850900"/>
            <a:ext cx="1401763" cy="1701800"/>
            <a:chOff x="3726499" y="-877579"/>
            <a:chExt cx="1400871" cy="1702011"/>
          </a:xfrm>
        </p:grpSpPr>
        <p:sp>
          <p:nvSpPr>
            <p:cNvPr id="49" name="椭圆 48"/>
            <p:cNvSpPr/>
            <p:nvPr/>
          </p:nvSpPr>
          <p:spPr>
            <a:xfrm>
              <a:off x="3726499" y="-877579"/>
              <a:ext cx="1400871" cy="140034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1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1" name="TextBox 55"/>
            <p:cNvSpPr txBox="1"/>
            <p:nvPr/>
          </p:nvSpPr>
          <p:spPr>
            <a:xfrm>
              <a:off x="4168053" y="234915"/>
              <a:ext cx="517762" cy="4925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accent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itchFamily="34" charset="0"/>
                  <a:ea typeface="+mn-ea"/>
                  <a:cs typeface="+mn-cs"/>
                </a:rPr>
                <a:t>③</a:t>
              </a:r>
              <a:endPara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063750" y="4581525"/>
            <a:ext cx="3105150" cy="1184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粗车三要素的选择原则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试车与试测操作方法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48525" y="4581525"/>
            <a:ext cx="3311525" cy="1184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algn="ctr">
              <a:lnSpc>
                <a:spcPct val="13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选择合适的切削三要素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zh-CN" sz="2000" dirty="0">
                <a:latin typeface="Arial" panose="020B0604020202020204" pitchFamily="34" charset="0"/>
                <a:ea typeface="微软雅黑" panose="020B0503020204020204" pitchFamily="34" charset="-122"/>
              </a:rPr>
              <a:t>掌握试车与试测操作并能熟练的进行粗车加工</a:t>
            </a:r>
            <a:endParaRPr lang="zh-CN" altLang="en-US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36"/>
          <p:cNvGrpSpPr/>
          <p:nvPr/>
        </p:nvGrpSpPr>
        <p:grpSpPr>
          <a:xfrm>
            <a:off x="2568575" y="2205038"/>
            <a:ext cx="2136775" cy="2173287"/>
            <a:chOff x="1769731" y="2152531"/>
            <a:chExt cx="2137759" cy="2172805"/>
          </a:xfrm>
        </p:grpSpPr>
        <p:sp>
          <p:nvSpPr>
            <p:cNvPr id="38" name="任意多边形 37"/>
            <p:cNvSpPr/>
            <p:nvPr/>
          </p:nvSpPr>
          <p:spPr>
            <a:xfrm>
              <a:off x="1769731" y="2152531"/>
              <a:ext cx="2137759" cy="2172805"/>
            </a:xfrm>
            <a:custGeom>
              <a:avLst/>
              <a:gdLst>
                <a:gd name="connsiteX0" fmla="*/ 184162 w 2324100"/>
                <a:gd name="connsiteY0" fmla="*/ 0 h 2362201"/>
                <a:gd name="connsiteX1" fmla="*/ 2139938 w 2324100"/>
                <a:gd name="connsiteY1" fmla="*/ 0 h 2362201"/>
                <a:gd name="connsiteX2" fmla="*/ 2324100 w 2324100"/>
                <a:gd name="connsiteY2" fmla="*/ 184162 h 2362201"/>
                <a:gd name="connsiteX3" fmla="*/ 2324100 w 2324100"/>
                <a:gd name="connsiteY3" fmla="*/ 2362201 h 2362201"/>
                <a:gd name="connsiteX4" fmla="*/ 0 w 2324100"/>
                <a:gd name="connsiteY4" fmla="*/ 2362201 h 2362201"/>
                <a:gd name="connsiteX5" fmla="*/ 0 w 2324100"/>
                <a:gd name="connsiteY5" fmla="*/ 184162 h 2362201"/>
                <a:gd name="connsiteX6" fmla="*/ 184162 w 2324100"/>
                <a:gd name="connsiteY6" fmla="*/ 0 h 236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0" h="2362201">
                  <a:moveTo>
                    <a:pt x="184162" y="0"/>
                  </a:moveTo>
                  <a:lnTo>
                    <a:pt x="2139938" y="0"/>
                  </a:lnTo>
                  <a:cubicBezTo>
                    <a:pt x="2241648" y="0"/>
                    <a:pt x="2324100" y="82452"/>
                    <a:pt x="2324100" y="184162"/>
                  </a:cubicBezTo>
                  <a:lnTo>
                    <a:pt x="2324100" y="2362201"/>
                  </a:lnTo>
                  <a:lnTo>
                    <a:pt x="0" y="2362201"/>
                  </a:lnTo>
                  <a:lnTo>
                    <a:pt x="0" y="184162"/>
                  </a:lnTo>
                  <a:cubicBezTo>
                    <a:pt x="0" y="82452"/>
                    <a:pt x="82452" y="0"/>
                    <a:pt x="1841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6" name="Freeform 1746"/>
            <p:cNvSpPr/>
            <p:nvPr/>
          </p:nvSpPr>
          <p:spPr>
            <a:xfrm>
              <a:off x="2426295" y="2720468"/>
              <a:ext cx="824630" cy="45195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0" t="0" r="0" b="0"/>
              <a:pathLst>
                <a:path w="295" h="162">
                  <a:moveTo>
                    <a:pt x="270" y="0"/>
                  </a:moveTo>
                  <a:cubicBezTo>
                    <a:pt x="256" y="0"/>
                    <a:pt x="245" y="11"/>
                    <a:pt x="245" y="25"/>
                  </a:cubicBezTo>
                  <a:cubicBezTo>
                    <a:pt x="245" y="27"/>
                    <a:pt x="245" y="30"/>
                    <a:pt x="246" y="32"/>
                  </a:cubicBezTo>
                  <a:cubicBezTo>
                    <a:pt x="175" y="102"/>
                    <a:pt x="175" y="102"/>
                    <a:pt x="175" y="102"/>
                  </a:cubicBezTo>
                  <a:cubicBezTo>
                    <a:pt x="173" y="101"/>
                    <a:pt x="171" y="101"/>
                    <a:pt x="168" y="101"/>
                  </a:cubicBezTo>
                  <a:cubicBezTo>
                    <a:pt x="165" y="101"/>
                    <a:pt x="163" y="101"/>
                    <a:pt x="160" y="102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8"/>
                    <a:pt x="127" y="66"/>
                    <a:pt x="127" y="64"/>
                  </a:cubicBezTo>
                  <a:cubicBezTo>
                    <a:pt x="127" y="51"/>
                    <a:pt x="116" y="40"/>
                    <a:pt x="103" y="40"/>
                  </a:cubicBezTo>
                  <a:cubicBezTo>
                    <a:pt x="89" y="40"/>
                    <a:pt x="78" y="51"/>
                    <a:pt x="78" y="64"/>
                  </a:cubicBezTo>
                  <a:cubicBezTo>
                    <a:pt x="78" y="66"/>
                    <a:pt x="78" y="68"/>
                    <a:pt x="79" y="70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0" y="113"/>
                    <a:pt x="28" y="112"/>
                    <a:pt x="25" y="112"/>
                  </a:cubicBezTo>
                  <a:cubicBezTo>
                    <a:pt x="11" y="112"/>
                    <a:pt x="0" y="123"/>
                    <a:pt x="0" y="137"/>
                  </a:cubicBezTo>
                  <a:cubicBezTo>
                    <a:pt x="0" y="151"/>
                    <a:pt x="11" y="162"/>
                    <a:pt x="25" y="162"/>
                  </a:cubicBezTo>
                  <a:cubicBezTo>
                    <a:pt x="39" y="162"/>
                    <a:pt x="50" y="151"/>
                    <a:pt x="50" y="137"/>
                  </a:cubicBezTo>
                  <a:cubicBezTo>
                    <a:pt x="50" y="135"/>
                    <a:pt x="50" y="133"/>
                    <a:pt x="49" y="13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7" y="89"/>
                    <a:pt x="100" y="89"/>
                    <a:pt x="103" y="89"/>
                  </a:cubicBezTo>
                  <a:cubicBezTo>
                    <a:pt x="105" y="89"/>
                    <a:pt x="108" y="89"/>
                    <a:pt x="110" y="8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1"/>
                    <a:pt x="143" y="123"/>
                    <a:pt x="143" y="125"/>
                  </a:cubicBezTo>
                  <a:cubicBezTo>
                    <a:pt x="143" y="139"/>
                    <a:pt x="154" y="150"/>
                    <a:pt x="168" y="150"/>
                  </a:cubicBezTo>
                  <a:cubicBezTo>
                    <a:pt x="182" y="150"/>
                    <a:pt x="193" y="139"/>
                    <a:pt x="193" y="125"/>
                  </a:cubicBezTo>
                  <a:cubicBezTo>
                    <a:pt x="193" y="123"/>
                    <a:pt x="193" y="121"/>
                    <a:pt x="192" y="119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65" y="50"/>
                    <a:pt x="267" y="50"/>
                    <a:pt x="270" y="50"/>
                  </a:cubicBezTo>
                  <a:cubicBezTo>
                    <a:pt x="283" y="50"/>
                    <a:pt x="295" y="39"/>
                    <a:pt x="295" y="25"/>
                  </a:cubicBezTo>
                  <a:cubicBezTo>
                    <a:pt x="295" y="11"/>
                    <a:pt x="283" y="0"/>
                    <a:pt x="27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矩形 40"/>
            <p:cNvSpPr/>
            <p:nvPr/>
          </p:nvSpPr>
          <p:spPr>
            <a:xfrm>
              <a:off x="2233316" y="3498448"/>
              <a:ext cx="121058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教学重点</a:t>
              </a:r>
            </a:p>
          </p:txBody>
        </p:sp>
      </p:grpSp>
      <p:grpSp>
        <p:nvGrpSpPr>
          <p:cNvPr id="4" name="组合 41"/>
          <p:cNvGrpSpPr/>
          <p:nvPr/>
        </p:nvGrpSpPr>
        <p:grpSpPr>
          <a:xfrm>
            <a:off x="7711359" y="2168036"/>
            <a:ext cx="2137759" cy="2172805"/>
            <a:chOff x="5194463" y="2147910"/>
            <a:chExt cx="2137759" cy="2172805"/>
          </a:xfrm>
          <a:effectLst>
            <a:outerShdw blurRad="127000" dist="50800" dir="16200000" sx="101000" sy="101000" rotWithShape="0">
              <a:prstClr val="black">
                <a:alpha val="40000"/>
              </a:prstClr>
            </a:outerShdw>
          </a:effectLst>
        </p:grpSpPr>
        <p:sp>
          <p:nvSpPr>
            <p:cNvPr id="43" name="任意多边形 42"/>
            <p:cNvSpPr/>
            <p:nvPr/>
          </p:nvSpPr>
          <p:spPr>
            <a:xfrm>
              <a:off x="5194463" y="2147910"/>
              <a:ext cx="2137759" cy="2172805"/>
            </a:xfrm>
            <a:custGeom>
              <a:avLst/>
              <a:gdLst>
                <a:gd name="connsiteX0" fmla="*/ 184162 w 2324100"/>
                <a:gd name="connsiteY0" fmla="*/ 0 h 2362201"/>
                <a:gd name="connsiteX1" fmla="*/ 2139938 w 2324100"/>
                <a:gd name="connsiteY1" fmla="*/ 0 h 2362201"/>
                <a:gd name="connsiteX2" fmla="*/ 2324100 w 2324100"/>
                <a:gd name="connsiteY2" fmla="*/ 184162 h 2362201"/>
                <a:gd name="connsiteX3" fmla="*/ 2324100 w 2324100"/>
                <a:gd name="connsiteY3" fmla="*/ 2362201 h 2362201"/>
                <a:gd name="connsiteX4" fmla="*/ 0 w 2324100"/>
                <a:gd name="connsiteY4" fmla="*/ 2362201 h 2362201"/>
                <a:gd name="connsiteX5" fmla="*/ 0 w 2324100"/>
                <a:gd name="connsiteY5" fmla="*/ 184162 h 2362201"/>
                <a:gd name="connsiteX6" fmla="*/ 184162 w 2324100"/>
                <a:gd name="connsiteY6" fmla="*/ 0 h 236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0" h="2362201">
                  <a:moveTo>
                    <a:pt x="184162" y="0"/>
                  </a:moveTo>
                  <a:lnTo>
                    <a:pt x="2139938" y="0"/>
                  </a:lnTo>
                  <a:cubicBezTo>
                    <a:pt x="2241648" y="0"/>
                    <a:pt x="2324100" y="82452"/>
                    <a:pt x="2324100" y="184162"/>
                  </a:cubicBezTo>
                  <a:lnTo>
                    <a:pt x="2324100" y="2362201"/>
                  </a:lnTo>
                  <a:lnTo>
                    <a:pt x="0" y="2362201"/>
                  </a:lnTo>
                  <a:lnTo>
                    <a:pt x="0" y="184162"/>
                  </a:lnTo>
                  <a:cubicBezTo>
                    <a:pt x="0" y="82452"/>
                    <a:pt x="82452" y="0"/>
                    <a:pt x="184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组合 21"/>
            <p:cNvGrpSpPr/>
            <p:nvPr/>
          </p:nvGrpSpPr>
          <p:grpSpPr>
            <a:xfrm>
              <a:off x="5908406" y="2593873"/>
              <a:ext cx="709870" cy="705142"/>
              <a:chOff x="11282543" y="822706"/>
              <a:chExt cx="248726" cy="247070"/>
            </a:xfrm>
            <a:solidFill>
              <a:schemeClr val="bg1"/>
            </a:solidFill>
          </p:grpSpPr>
          <p:sp>
            <p:nvSpPr>
              <p:cNvPr id="47" name="Freeform 1779"/>
              <p:cNvSpPr>
                <a:spLocks noEditPoints="1"/>
              </p:cNvSpPr>
              <p:nvPr/>
            </p:nvSpPr>
            <p:spPr bwMode="auto">
              <a:xfrm>
                <a:off x="11282543" y="822706"/>
                <a:ext cx="248726" cy="206029"/>
              </a:xfrm>
              <a:custGeom>
                <a:avLst/>
                <a:gdLst>
                  <a:gd name="T0" fmla="*/ 39 w 254"/>
                  <a:gd name="T1" fmla="*/ 202 h 210"/>
                  <a:gd name="T2" fmla="*/ 59 w 254"/>
                  <a:gd name="T3" fmla="*/ 193 h 210"/>
                  <a:gd name="T4" fmla="*/ 54 w 254"/>
                  <a:gd name="T5" fmla="*/ 188 h 210"/>
                  <a:gd name="T6" fmla="*/ 80 w 254"/>
                  <a:gd name="T7" fmla="*/ 188 h 210"/>
                  <a:gd name="T8" fmla="*/ 89 w 254"/>
                  <a:gd name="T9" fmla="*/ 183 h 210"/>
                  <a:gd name="T10" fmla="*/ 85 w 254"/>
                  <a:gd name="T11" fmla="*/ 177 h 210"/>
                  <a:gd name="T12" fmla="*/ 75 w 254"/>
                  <a:gd name="T13" fmla="*/ 159 h 210"/>
                  <a:gd name="T14" fmla="*/ 76 w 254"/>
                  <a:gd name="T15" fmla="*/ 168 h 210"/>
                  <a:gd name="T16" fmla="*/ 41 w 254"/>
                  <a:gd name="T17" fmla="*/ 168 h 210"/>
                  <a:gd name="T18" fmla="*/ 33 w 254"/>
                  <a:gd name="T19" fmla="*/ 137 h 210"/>
                  <a:gd name="T20" fmla="*/ 70 w 254"/>
                  <a:gd name="T21" fmla="*/ 137 h 210"/>
                  <a:gd name="T22" fmla="*/ 69 w 254"/>
                  <a:gd name="T23" fmla="*/ 117 h 210"/>
                  <a:gd name="T24" fmla="*/ 33 w 254"/>
                  <a:gd name="T25" fmla="*/ 117 h 210"/>
                  <a:gd name="T26" fmla="*/ 41 w 254"/>
                  <a:gd name="T27" fmla="*/ 86 h 210"/>
                  <a:gd name="T28" fmla="*/ 76 w 254"/>
                  <a:gd name="T29" fmla="*/ 86 h 210"/>
                  <a:gd name="T30" fmla="*/ 75 w 254"/>
                  <a:gd name="T31" fmla="*/ 91 h 210"/>
                  <a:gd name="T32" fmla="*/ 101 w 254"/>
                  <a:gd name="T33" fmla="*/ 65 h 210"/>
                  <a:gd name="T34" fmla="*/ 113 w 254"/>
                  <a:gd name="T35" fmla="*/ 33 h 210"/>
                  <a:gd name="T36" fmla="*/ 127 w 254"/>
                  <a:gd name="T37" fmla="*/ 32 h 210"/>
                  <a:gd name="T38" fmla="*/ 142 w 254"/>
                  <a:gd name="T39" fmla="*/ 33 h 210"/>
                  <a:gd name="T40" fmla="*/ 153 w 254"/>
                  <a:gd name="T41" fmla="*/ 65 h 210"/>
                  <a:gd name="T42" fmla="*/ 179 w 254"/>
                  <a:gd name="T43" fmla="*/ 91 h 210"/>
                  <a:gd name="T44" fmla="*/ 178 w 254"/>
                  <a:gd name="T45" fmla="*/ 86 h 210"/>
                  <a:gd name="T46" fmla="*/ 213 w 254"/>
                  <a:gd name="T47" fmla="*/ 86 h 210"/>
                  <a:gd name="T48" fmla="*/ 221 w 254"/>
                  <a:gd name="T49" fmla="*/ 117 h 210"/>
                  <a:gd name="T50" fmla="*/ 185 w 254"/>
                  <a:gd name="T51" fmla="*/ 117 h 210"/>
                  <a:gd name="T52" fmla="*/ 184 w 254"/>
                  <a:gd name="T53" fmla="*/ 137 h 210"/>
                  <a:gd name="T54" fmla="*/ 221 w 254"/>
                  <a:gd name="T55" fmla="*/ 137 h 210"/>
                  <a:gd name="T56" fmla="*/ 213 w 254"/>
                  <a:gd name="T57" fmla="*/ 168 h 210"/>
                  <a:gd name="T58" fmla="*/ 178 w 254"/>
                  <a:gd name="T59" fmla="*/ 168 h 210"/>
                  <a:gd name="T60" fmla="*/ 179 w 254"/>
                  <a:gd name="T61" fmla="*/ 159 h 210"/>
                  <a:gd name="T62" fmla="*/ 169 w 254"/>
                  <a:gd name="T63" fmla="*/ 177 h 210"/>
                  <a:gd name="T64" fmla="*/ 165 w 254"/>
                  <a:gd name="T65" fmla="*/ 183 h 210"/>
                  <a:gd name="T66" fmla="*/ 174 w 254"/>
                  <a:gd name="T67" fmla="*/ 188 h 210"/>
                  <a:gd name="T68" fmla="*/ 174 w 254"/>
                  <a:gd name="T69" fmla="*/ 188 h 210"/>
                  <a:gd name="T70" fmla="*/ 200 w 254"/>
                  <a:gd name="T71" fmla="*/ 188 h 210"/>
                  <a:gd name="T72" fmla="*/ 195 w 254"/>
                  <a:gd name="T73" fmla="*/ 193 h 210"/>
                  <a:gd name="T74" fmla="*/ 215 w 254"/>
                  <a:gd name="T75" fmla="*/ 202 h 210"/>
                  <a:gd name="T76" fmla="*/ 223 w 254"/>
                  <a:gd name="T77" fmla="*/ 210 h 210"/>
                  <a:gd name="T78" fmla="*/ 254 w 254"/>
                  <a:gd name="T79" fmla="*/ 127 h 210"/>
                  <a:gd name="T80" fmla="*/ 127 w 254"/>
                  <a:gd name="T81" fmla="*/ 0 h 210"/>
                  <a:gd name="T82" fmla="*/ 0 w 254"/>
                  <a:gd name="T83" fmla="*/ 127 h 210"/>
                  <a:gd name="T84" fmla="*/ 31 w 254"/>
                  <a:gd name="T85" fmla="*/ 210 h 210"/>
                  <a:gd name="T86" fmla="*/ 39 w 254"/>
                  <a:gd name="T87" fmla="*/ 202 h 210"/>
                  <a:gd name="T88" fmla="*/ 200 w 254"/>
                  <a:gd name="T89" fmla="*/ 66 h 210"/>
                  <a:gd name="T90" fmla="*/ 174 w 254"/>
                  <a:gd name="T91" fmla="*/ 66 h 210"/>
                  <a:gd name="T92" fmla="*/ 166 w 254"/>
                  <a:gd name="T93" fmla="*/ 40 h 210"/>
                  <a:gd name="T94" fmla="*/ 200 w 254"/>
                  <a:gd name="T95" fmla="*/ 66 h 210"/>
                  <a:gd name="T96" fmla="*/ 88 w 254"/>
                  <a:gd name="T97" fmla="*/ 40 h 210"/>
                  <a:gd name="T98" fmla="*/ 80 w 254"/>
                  <a:gd name="T99" fmla="*/ 66 h 210"/>
                  <a:gd name="T100" fmla="*/ 54 w 254"/>
                  <a:gd name="T101" fmla="*/ 66 h 210"/>
                  <a:gd name="T102" fmla="*/ 88 w 254"/>
                  <a:gd name="T103" fmla="*/ 4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4" h="210">
                    <a:moveTo>
                      <a:pt x="39" y="202"/>
                    </a:moveTo>
                    <a:cubicBezTo>
                      <a:pt x="46" y="197"/>
                      <a:pt x="53" y="195"/>
                      <a:pt x="59" y="193"/>
                    </a:cubicBezTo>
                    <a:cubicBezTo>
                      <a:pt x="58" y="191"/>
                      <a:pt x="56" y="190"/>
                      <a:pt x="54" y="188"/>
                    </a:cubicBezTo>
                    <a:cubicBezTo>
                      <a:pt x="80" y="188"/>
                      <a:pt x="80" y="188"/>
                      <a:pt x="80" y="188"/>
                    </a:cubicBezTo>
                    <a:cubicBezTo>
                      <a:pt x="84" y="186"/>
                      <a:pt x="86" y="185"/>
                      <a:pt x="89" y="183"/>
                    </a:cubicBezTo>
                    <a:cubicBezTo>
                      <a:pt x="88" y="181"/>
                      <a:pt x="87" y="180"/>
                      <a:pt x="85" y="177"/>
                    </a:cubicBezTo>
                    <a:cubicBezTo>
                      <a:pt x="80" y="172"/>
                      <a:pt x="77" y="165"/>
                      <a:pt x="75" y="159"/>
                    </a:cubicBezTo>
                    <a:cubicBezTo>
                      <a:pt x="75" y="162"/>
                      <a:pt x="76" y="165"/>
                      <a:pt x="76" y="168"/>
                    </a:cubicBezTo>
                    <a:cubicBezTo>
                      <a:pt x="41" y="168"/>
                      <a:pt x="41" y="168"/>
                      <a:pt x="41" y="168"/>
                    </a:cubicBezTo>
                    <a:cubicBezTo>
                      <a:pt x="37" y="158"/>
                      <a:pt x="34" y="148"/>
                      <a:pt x="33" y="13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69" y="129"/>
                      <a:pt x="69" y="123"/>
                      <a:pt x="69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4" y="106"/>
                      <a:pt x="37" y="95"/>
                      <a:pt x="41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7"/>
                      <a:pt x="75" y="89"/>
                      <a:pt x="75" y="91"/>
                    </a:cubicBezTo>
                    <a:cubicBezTo>
                      <a:pt x="81" y="80"/>
                      <a:pt x="90" y="71"/>
                      <a:pt x="101" y="65"/>
                    </a:cubicBezTo>
                    <a:cubicBezTo>
                      <a:pt x="105" y="52"/>
                      <a:pt x="109" y="41"/>
                      <a:pt x="113" y="33"/>
                    </a:cubicBezTo>
                    <a:cubicBezTo>
                      <a:pt x="117" y="32"/>
                      <a:pt x="122" y="32"/>
                      <a:pt x="127" y="32"/>
                    </a:cubicBezTo>
                    <a:cubicBezTo>
                      <a:pt x="132" y="32"/>
                      <a:pt x="137" y="32"/>
                      <a:pt x="142" y="33"/>
                    </a:cubicBezTo>
                    <a:cubicBezTo>
                      <a:pt x="145" y="41"/>
                      <a:pt x="149" y="52"/>
                      <a:pt x="153" y="65"/>
                    </a:cubicBezTo>
                    <a:cubicBezTo>
                      <a:pt x="164" y="71"/>
                      <a:pt x="174" y="80"/>
                      <a:pt x="179" y="91"/>
                    </a:cubicBezTo>
                    <a:cubicBezTo>
                      <a:pt x="179" y="89"/>
                      <a:pt x="178" y="87"/>
                      <a:pt x="178" y="86"/>
                    </a:cubicBezTo>
                    <a:cubicBezTo>
                      <a:pt x="213" y="86"/>
                      <a:pt x="213" y="86"/>
                      <a:pt x="213" y="86"/>
                    </a:cubicBezTo>
                    <a:cubicBezTo>
                      <a:pt x="217" y="95"/>
                      <a:pt x="220" y="106"/>
                      <a:pt x="221" y="117"/>
                    </a:cubicBezTo>
                    <a:cubicBezTo>
                      <a:pt x="185" y="117"/>
                      <a:pt x="185" y="117"/>
                      <a:pt x="185" y="117"/>
                    </a:cubicBezTo>
                    <a:cubicBezTo>
                      <a:pt x="185" y="123"/>
                      <a:pt x="185" y="129"/>
                      <a:pt x="184" y="137"/>
                    </a:cubicBezTo>
                    <a:cubicBezTo>
                      <a:pt x="221" y="137"/>
                      <a:pt x="221" y="137"/>
                      <a:pt x="221" y="137"/>
                    </a:cubicBezTo>
                    <a:cubicBezTo>
                      <a:pt x="220" y="148"/>
                      <a:pt x="217" y="158"/>
                      <a:pt x="213" y="168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65"/>
                      <a:pt x="179" y="162"/>
                      <a:pt x="179" y="159"/>
                    </a:cubicBezTo>
                    <a:cubicBezTo>
                      <a:pt x="177" y="165"/>
                      <a:pt x="174" y="172"/>
                      <a:pt x="169" y="177"/>
                    </a:cubicBezTo>
                    <a:cubicBezTo>
                      <a:pt x="167" y="180"/>
                      <a:pt x="166" y="181"/>
                      <a:pt x="165" y="183"/>
                    </a:cubicBezTo>
                    <a:cubicBezTo>
                      <a:pt x="168" y="185"/>
                      <a:pt x="170" y="186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200" y="188"/>
                      <a:pt x="200" y="188"/>
                      <a:pt x="200" y="188"/>
                    </a:cubicBezTo>
                    <a:cubicBezTo>
                      <a:pt x="198" y="190"/>
                      <a:pt x="196" y="191"/>
                      <a:pt x="195" y="193"/>
                    </a:cubicBezTo>
                    <a:cubicBezTo>
                      <a:pt x="201" y="195"/>
                      <a:pt x="208" y="197"/>
                      <a:pt x="215" y="202"/>
                    </a:cubicBezTo>
                    <a:cubicBezTo>
                      <a:pt x="218" y="204"/>
                      <a:pt x="221" y="207"/>
                      <a:pt x="223" y="210"/>
                    </a:cubicBezTo>
                    <a:cubicBezTo>
                      <a:pt x="242" y="187"/>
                      <a:pt x="254" y="158"/>
                      <a:pt x="254" y="127"/>
                    </a:cubicBezTo>
                    <a:cubicBezTo>
                      <a:pt x="254" y="57"/>
                      <a:pt x="197" y="0"/>
                      <a:pt x="127" y="0"/>
                    </a:cubicBezTo>
                    <a:cubicBezTo>
                      <a:pt x="57" y="0"/>
                      <a:pt x="0" y="57"/>
                      <a:pt x="0" y="127"/>
                    </a:cubicBezTo>
                    <a:cubicBezTo>
                      <a:pt x="0" y="158"/>
                      <a:pt x="12" y="187"/>
                      <a:pt x="31" y="210"/>
                    </a:cubicBezTo>
                    <a:cubicBezTo>
                      <a:pt x="33" y="207"/>
                      <a:pt x="36" y="204"/>
                      <a:pt x="39" y="202"/>
                    </a:cubicBezTo>
                    <a:close/>
                    <a:moveTo>
                      <a:pt x="200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1" y="56"/>
                      <a:pt x="169" y="47"/>
                      <a:pt x="166" y="40"/>
                    </a:cubicBezTo>
                    <a:cubicBezTo>
                      <a:pt x="179" y="46"/>
                      <a:pt x="191" y="55"/>
                      <a:pt x="200" y="66"/>
                    </a:cubicBezTo>
                    <a:close/>
                    <a:moveTo>
                      <a:pt x="88" y="40"/>
                    </a:moveTo>
                    <a:cubicBezTo>
                      <a:pt x="85" y="47"/>
                      <a:pt x="83" y="56"/>
                      <a:pt x="80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63" y="55"/>
                      <a:pt x="75" y="46"/>
                      <a:pt x="88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 1780"/>
              <p:cNvSpPr/>
              <p:nvPr/>
            </p:nvSpPr>
            <p:spPr bwMode="auto">
              <a:xfrm>
                <a:off x="11323509" y="896496"/>
                <a:ext cx="182399" cy="173280"/>
              </a:xfrm>
              <a:custGeom>
                <a:avLst/>
                <a:gdLst>
                  <a:gd name="T0" fmla="*/ 178 w 186"/>
                  <a:gd name="T1" fmla="*/ 146 h 177"/>
                  <a:gd name="T2" fmla="*/ 171 w 186"/>
                  <a:gd name="T3" fmla="*/ 140 h 177"/>
                  <a:gd name="T4" fmla="*/ 145 w 186"/>
                  <a:gd name="T5" fmla="*/ 131 h 177"/>
                  <a:gd name="T6" fmla="*/ 135 w 186"/>
                  <a:gd name="T7" fmla="*/ 128 h 177"/>
                  <a:gd name="T8" fmla="*/ 118 w 186"/>
                  <a:gd name="T9" fmla="*/ 117 h 177"/>
                  <a:gd name="T10" fmla="*/ 115 w 186"/>
                  <a:gd name="T11" fmla="*/ 114 h 177"/>
                  <a:gd name="T12" fmla="*/ 115 w 186"/>
                  <a:gd name="T13" fmla="*/ 113 h 177"/>
                  <a:gd name="T14" fmla="*/ 122 w 186"/>
                  <a:gd name="T15" fmla="*/ 93 h 177"/>
                  <a:gd name="T16" fmla="*/ 123 w 186"/>
                  <a:gd name="T17" fmla="*/ 92 h 177"/>
                  <a:gd name="T18" fmla="*/ 124 w 186"/>
                  <a:gd name="T19" fmla="*/ 90 h 177"/>
                  <a:gd name="T20" fmla="*/ 133 w 186"/>
                  <a:gd name="T21" fmla="*/ 32 h 177"/>
                  <a:gd name="T22" fmla="*/ 124 w 186"/>
                  <a:gd name="T23" fmla="*/ 14 h 177"/>
                  <a:gd name="T24" fmla="*/ 121 w 186"/>
                  <a:gd name="T25" fmla="*/ 11 h 177"/>
                  <a:gd name="T26" fmla="*/ 93 w 186"/>
                  <a:gd name="T27" fmla="*/ 0 h 177"/>
                  <a:gd name="T28" fmla="*/ 65 w 186"/>
                  <a:gd name="T29" fmla="*/ 11 h 177"/>
                  <a:gd name="T30" fmla="*/ 62 w 186"/>
                  <a:gd name="T31" fmla="*/ 13 h 177"/>
                  <a:gd name="T32" fmla="*/ 53 w 186"/>
                  <a:gd name="T33" fmla="*/ 32 h 177"/>
                  <a:gd name="T34" fmla="*/ 62 w 186"/>
                  <a:gd name="T35" fmla="*/ 90 h 177"/>
                  <a:gd name="T36" fmla="*/ 63 w 186"/>
                  <a:gd name="T37" fmla="*/ 92 h 177"/>
                  <a:gd name="T38" fmla="*/ 64 w 186"/>
                  <a:gd name="T39" fmla="*/ 93 h 177"/>
                  <a:gd name="T40" fmla="*/ 71 w 186"/>
                  <a:gd name="T41" fmla="*/ 113 h 177"/>
                  <a:gd name="T42" fmla="*/ 71 w 186"/>
                  <a:gd name="T43" fmla="*/ 114 h 177"/>
                  <a:gd name="T44" fmla="*/ 68 w 186"/>
                  <a:gd name="T45" fmla="*/ 117 h 177"/>
                  <a:gd name="T46" fmla="*/ 51 w 186"/>
                  <a:gd name="T47" fmla="*/ 128 h 177"/>
                  <a:gd name="T48" fmla="*/ 41 w 186"/>
                  <a:gd name="T49" fmla="*/ 131 h 177"/>
                  <a:gd name="T50" fmla="*/ 15 w 186"/>
                  <a:gd name="T51" fmla="*/ 140 h 177"/>
                  <a:gd name="T52" fmla="*/ 8 w 186"/>
                  <a:gd name="T53" fmla="*/ 146 h 177"/>
                  <a:gd name="T54" fmla="*/ 2 w 186"/>
                  <a:gd name="T55" fmla="*/ 177 h 177"/>
                  <a:gd name="T56" fmla="*/ 75 w 186"/>
                  <a:gd name="T57" fmla="*/ 177 h 177"/>
                  <a:gd name="T58" fmla="*/ 93 w 186"/>
                  <a:gd name="T59" fmla="*/ 177 h 177"/>
                  <a:gd name="T60" fmla="*/ 111 w 186"/>
                  <a:gd name="T61" fmla="*/ 177 h 177"/>
                  <a:gd name="T62" fmla="*/ 184 w 186"/>
                  <a:gd name="T63" fmla="*/ 177 h 177"/>
                  <a:gd name="T64" fmla="*/ 178 w 186"/>
                  <a:gd name="T65" fmla="*/ 14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6" h="177">
                    <a:moveTo>
                      <a:pt x="178" y="146"/>
                    </a:moveTo>
                    <a:cubicBezTo>
                      <a:pt x="176" y="144"/>
                      <a:pt x="174" y="142"/>
                      <a:pt x="171" y="140"/>
                    </a:cubicBezTo>
                    <a:cubicBezTo>
                      <a:pt x="164" y="135"/>
                      <a:pt x="155" y="133"/>
                      <a:pt x="145" y="131"/>
                    </a:cubicBezTo>
                    <a:cubicBezTo>
                      <a:pt x="142" y="130"/>
                      <a:pt x="139" y="129"/>
                      <a:pt x="135" y="128"/>
                    </a:cubicBezTo>
                    <a:cubicBezTo>
                      <a:pt x="129" y="126"/>
                      <a:pt x="123" y="123"/>
                      <a:pt x="118" y="117"/>
                    </a:cubicBezTo>
                    <a:cubicBezTo>
                      <a:pt x="117" y="116"/>
                      <a:pt x="116" y="115"/>
                      <a:pt x="115" y="114"/>
                    </a:cubicBezTo>
                    <a:cubicBezTo>
                      <a:pt x="115" y="114"/>
                      <a:pt x="115" y="114"/>
                      <a:pt x="115" y="113"/>
                    </a:cubicBezTo>
                    <a:cubicBezTo>
                      <a:pt x="114" y="110"/>
                      <a:pt x="113" y="104"/>
                      <a:pt x="122" y="93"/>
                    </a:cubicBezTo>
                    <a:cubicBezTo>
                      <a:pt x="122" y="92"/>
                      <a:pt x="122" y="92"/>
                      <a:pt x="123" y="92"/>
                    </a:cubicBezTo>
                    <a:cubicBezTo>
                      <a:pt x="123" y="91"/>
                      <a:pt x="124" y="91"/>
                      <a:pt x="124" y="90"/>
                    </a:cubicBezTo>
                    <a:cubicBezTo>
                      <a:pt x="136" y="74"/>
                      <a:pt x="136" y="51"/>
                      <a:pt x="133" y="32"/>
                    </a:cubicBezTo>
                    <a:cubicBezTo>
                      <a:pt x="132" y="25"/>
                      <a:pt x="129" y="19"/>
                      <a:pt x="124" y="14"/>
                    </a:cubicBezTo>
                    <a:cubicBezTo>
                      <a:pt x="123" y="13"/>
                      <a:pt x="122" y="12"/>
                      <a:pt x="121" y="11"/>
                    </a:cubicBezTo>
                    <a:cubicBezTo>
                      <a:pt x="114" y="4"/>
                      <a:pt x="103" y="0"/>
                      <a:pt x="93" y="0"/>
                    </a:cubicBezTo>
                    <a:cubicBezTo>
                      <a:pt x="83" y="0"/>
                      <a:pt x="72" y="4"/>
                      <a:pt x="65" y="11"/>
                    </a:cubicBezTo>
                    <a:cubicBezTo>
                      <a:pt x="64" y="12"/>
                      <a:pt x="63" y="12"/>
                      <a:pt x="62" y="13"/>
                    </a:cubicBezTo>
                    <a:cubicBezTo>
                      <a:pt x="57" y="19"/>
                      <a:pt x="54" y="25"/>
                      <a:pt x="53" y="32"/>
                    </a:cubicBezTo>
                    <a:cubicBezTo>
                      <a:pt x="50" y="51"/>
                      <a:pt x="51" y="74"/>
                      <a:pt x="62" y="90"/>
                    </a:cubicBezTo>
                    <a:cubicBezTo>
                      <a:pt x="62" y="91"/>
                      <a:pt x="63" y="91"/>
                      <a:pt x="63" y="92"/>
                    </a:cubicBezTo>
                    <a:cubicBezTo>
                      <a:pt x="64" y="92"/>
                      <a:pt x="64" y="92"/>
                      <a:pt x="64" y="93"/>
                    </a:cubicBezTo>
                    <a:cubicBezTo>
                      <a:pt x="73" y="104"/>
                      <a:pt x="72" y="110"/>
                      <a:pt x="71" y="113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0" y="115"/>
                      <a:pt x="69" y="116"/>
                      <a:pt x="68" y="117"/>
                    </a:cubicBezTo>
                    <a:cubicBezTo>
                      <a:pt x="63" y="123"/>
                      <a:pt x="57" y="126"/>
                      <a:pt x="51" y="128"/>
                    </a:cubicBezTo>
                    <a:cubicBezTo>
                      <a:pt x="48" y="129"/>
                      <a:pt x="44" y="130"/>
                      <a:pt x="41" y="131"/>
                    </a:cubicBezTo>
                    <a:cubicBezTo>
                      <a:pt x="31" y="133"/>
                      <a:pt x="22" y="135"/>
                      <a:pt x="15" y="140"/>
                    </a:cubicBezTo>
                    <a:cubicBezTo>
                      <a:pt x="12" y="142"/>
                      <a:pt x="10" y="144"/>
                      <a:pt x="8" y="146"/>
                    </a:cubicBezTo>
                    <a:cubicBezTo>
                      <a:pt x="0" y="159"/>
                      <a:pt x="2" y="177"/>
                      <a:pt x="2" y="177"/>
                    </a:cubicBezTo>
                    <a:cubicBezTo>
                      <a:pt x="75" y="177"/>
                      <a:pt x="75" y="177"/>
                      <a:pt x="75" y="177"/>
                    </a:cubicBezTo>
                    <a:cubicBezTo>
                      <a:pt x="93" y="177"/>
                      <a:pt x="93" y="177"/>
                      <a:pt x="93" y="17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84" y="177"/>
                      <a:pt x="184" y="177"/>
                      <a:pt x="184" y="177"/>
                    </a:cubicBezTo>
                    <a:cubicBezTo>
                      <a:pt x="184" y="177"/>
                      <a:pt x="186" y="159"/>
                      <a:pt x="178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658048" y="349844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教学难点</a:t>
              </a:r>
              <a:endPara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6" name="图片 75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1935163" y="4213225"/>
            <a:ext cx="3403600" cy="16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>
          <a:xfrm>
            <a:off x="7078663" y="4179888"/>
            <a:ext cx="3403600" cy="16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7133750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713375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1_Office 主题">
  <a:themeElements>
    <a:clrScheme name="自定义 5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81BD"/>
      </a:accent1>
      <a:accent2>
        <a:srgbClr val="595959"/>
      </a:accent2>
      <a:accent3>
        <a:srgbClr val="A3A3A3"/>
      </a:accent3>
      <a:accent4>
        <a:srgbClr val="2A4A70"/>
      </a:accent4>
      <a:accent5>
        <a:srgbClr val="474747"/>
      </a:accent5>
      <a:accent6>
        <a:srgbClr val="9696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1105</Words>
  <Application>Microsoft Office PowerPoint</Application>
  <PresentationFormat>自定义</PresentationFormat>
  <Paragraphs>254</Paragraphs>
  <Slides>30</Slides>
  <Notes>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500</cp:lastModifiedBy>
  <cp:revision>50</cp:revision>
  <dcterms:created xsi:type="dcterms:W3CDTF">2016-10-14T01:34:00Z</dcterms:created>
  <dcterms:modified xsi:type="dcterms:W3CDTF">2018-07-10T08:32:06Z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